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257" r:id="rId6"/>
    <p:sldId id="279" r:id="rId7"/>
    <p:sldId id="259" r:id="rId8"/>
    <p:sldId id="260" r:id="rId9"/>
    <p:sldId id="261" r:id="rId10"/>
    <p:sldId id="263" r:id="rId11"/>
    <p:sldId id="264" r:id="rId12"/>
    <p:sldId id="265" r:id="rId13"/>
    <p:sldId id="283" r:id="rId14"/>
    <p:sldId id="266" r:id="rId15"/>
    <p:sldId id="280" r:id="rId16"/>
    <p:sldId id="267" r:id="rId17"/>
    <p:sldId id="268" r:id="rId18"/>
    <p:sldId id="281" r:id="rId19"/>
    <p:sldId id="270" r:id="rId20"/>
    <p:sldId id="284" r:id="rId21"/>
    <p:sldId id="285" r:id="rId22"/>
    <p:sldId id="286" r:id="rId23"/>
    <p:sldId id="287" r:id="rId24"/>
    <p:sldId id="288" r:id="rId25"/>
    <p:sldId id="289" r:id="rId26"/>
    <p:sldId id="290" r:id="rId27"/>
    <p:sldId id="274" r:id="rId28"/>
    <p:sldId id="282"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C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32" autoAdjust="0"/>
  </p:normalViewPr>
  <p:slideViewPr>
    <p:cSldViewPr snapToGrid="0">
      <p:cViewPr>
        <p:scale>
          <a:sx n="66" d="100"/>
          <a:sy n="66" d="100"/>
        </p:scale>
        <p:origin x="133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047056-A4A4-49C6-B53A-A3B5AD2C9E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56B0B6-1521-4655-A849-832BDEEDB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A7818-9FD1-4A4A-BBB8-A8F7A885158A}" type="datetimeFigureOut">
              <a:rPr lang="en-US" smtClean="0"/>
              <a:t>6/22/2024</a:t>
            </a:fld>
            <a:endParaRPr lang="en-US" dirty="0"/>
          </a:p>
        </p:txBody>
      </p:sp>
      <p:sp>
        <p:nvSpPr>
          <p:cNvPr id="4" name="Footer Placeholder 3">
            <a:extLst>
              <a:ext uri="{FF2B5EF4-FFF2-40B4-BE49-F238E27FC236}">
                <a16:creationId xmlns:a16="http://schemas.microsoft.com/office/drawing/2014/main" id="{476D0097-1060-4E43-8794-A93E30064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29457E5-A2BA-4F1E-ACE4-06A1C8C83D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B95B5C-AE81-486B-8299-C690ADF087B7}" type="slidenum">
              <a:rPr lang="en-US" smtClean="0"/>
              <a:t>‹#›</a:t>
            </a:fld>
            <a:endParaRPr lang="en-US" dirty="0"/>
          </a:p>
        </p:txBody>
      </p:sp>
    </p:spTree>
    <p:extLst>
      <p:ext uri="{BB962C8B-B14F-4D97-AF65-F5344CB8AC3E}">
        <p14:creationId xmlns:p14="http://schemas.microsoft.com/office/powerpoint/2010/main" val="149632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68347-4327-4298-850E-31E39F309FB1}" type="datetimeFigureOut">
              <a:rPr lang="en-US" smtClean="0"/>
              <a:t>6/22/2024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2D2F8-28A7-48E8-ADD3-E9583D47D83D}" type="slidenum">
              <a:rPr lang="en-US" smtClean="0"/>
              <a:t>‹#›</a:t>
            </a:fld>
            <a:endParaRPr lang="en-US" dirty="0"/>
          </a:p>
        </p:txBody>
      </p:sp>
    </p:spTree>
    <p:extLst>
      <p:ext uri="{BB962C8B-B14F-4D97-AF65-F5344CB8AC3E}">
        <p14:creationId xmlns:p14="http://schemas.microsoft.com/office/powerpoint/2010/main" val="131791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2D2F8-28A7-48E8-ADD3-E9583D47D83D}" type="slidenum">
              <a:rPr lang="en-US" smtClean="0"/>
              <a:t>9</a:t>
            </a:fld>
            <a:endParaRPr lang="en-US" dirty="0"/>
          </a:p>
        </p:txBody>
      </p:sp>
    </p:spTree>
    <p:extLst>
      <p:ext uri="{BB962C8B-B14F-4D97-AF65-F5344CB8AC3E}">
        <p14:creationId xmlns:p14="http://schemas.microsoft.com/office/powerpoint/2010/main" val="42324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2D2F8-28A7-48E8-ADD3-E9583D47D83D}" type="slidenum">
              <a:rPr lang="en-US" smtClean="0"/>
              <a:t>11</a:t>
            </a:fld>
            <a:endParaRPr lang="en-US" dirty="0"/>
          </a:p>
        </p:txBody>
      </p:sp>
    </p:spTree>
    <p:extLst>
      <p:ext uri="{BB962C8B-B14F-4D97-AF65-F5344CB8AC3E}">
        <p14:creationId xmlns:p14="http://schemas.microsoft.com/office/powerpoint/2010/main" val="276725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2D2F8-28A7-48E8-ADD3-E9583D47D83D}" type="slidenum">
              <a:rPr lang="en-US" smtClean="0"/>
              <a:t>26</a:t>
            </a:fld>
            <a:endParaRPr lang="en-US" dirty="0"/>
          </a:p>
        </p:txBody>
      </p:sp>
    </p:spTree>
    <p:extLst>
      <p:ext uri="{BB962C8B-B14F-4D97-AF65-F5344CB8AC3E}">
        <p14:creationId xmlns:p14="http://schemas.microsoft.com/office/powerpoint/2010/main" val="1241585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7F6B47B-FE57-44F5-B5A8-26DF978AB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9444BC-BA6E-47AE-9F54-D7B7A498323F}"/>
              </a:ext>
            </a:extLst>
          </p:cNvPr>
          <p:cNvSpPr>
            <a:spLocks noGrp="1"/>
          </p:cNvSpPr>
          <p:nvPr>
            <p:ph type="title" hasCustomPrompt="1"/>
          </p:nvPr>
        </p:nvSpPr>
        <p:spPr>
          <a:xfrm>
            <a:off x="825674" y="1327759"/>
            <a:ext cx="4989628" cy="1929505"/>
          </a:xfrm>
          <a:prstGeom prst="rect">
            <a:avLst/>
          </a:prstGeom>
        </p:spPr>
        <p:txBody>
          <a:bodyPr anchor="b"/>
          <a:lstStyle>
            <a:lvl1pPr>
              <a:defRPr sz="4800" cap="all" spc="400" baseline="0">
                <a:solidFill>
                  <a:schemeClr val="accent6"/>
                </a:solidFill>
              </a:defRPr>
            </a:lvl1pPr>
          </a:lstStyle>
          <a:p>
            <a:r>
              <a:rPr lang="en-US" dirty="0"/>
              <a:t>Click to add title</a:t>
            </a:r>
          </a:p>
        </p:txBody>
      </p:sp>
      <p:sp>
        <p:nvSpPr>
          <p:cNvPr id="14" name="Text Placeholder 13">
            <a:extLst>
              <a:ext uri="{FF2B5EF4-FFF2-40B4-BE49-F238E27FC236}">
                <a16:creationId xmlns:a16="http://schemas.microsoft.com/office/drawing/2014/main" id="{36ACD8B9-402D-4E40-BE1F-410604448141}"/>
              </a:ext>
            </a:extLst>
          </p:cNvPr>
          <p:cNvSpPr>
            <a:spLocks noGrp="1"/>
          </p:cNvSpPr>
          <p:nvPr>
            <p:ph type="body" sz="quarter" idx="12" hasCustomPrompt="1"/>
          </p:nvPr>
        </p:nvSpPr>
        <p:spPr>
          <a:xfrm>
            <a:off x="838934" y="3257264"/>
            <a:ext cx="4989628" cy="816022"/>
          </a:xfrm>
          <a:prstGeom prst="rect">
            <a:avLst/>
          </a:prstGeom>
        </p:spPr>
        <p:txBody>
          <a:bodyPr>
            <a:normAutofit/>
          </a:bodyPr>
          <a:lstStyle>
            <a:lvl1pPr marL="0" indent="0" algn="l">
              <a:buNone/>
              <a:defRPr sz="1800" i="0">
                <a:solidFill>
                  <a:schemeClr val="bg1"/>
                </a:solidFill>
              </a:defRPr>
            </a:lvl1pPr>
          </a:lstStyle>
          <a:p>
            <a:pPr lvl="0"/>
            <a:r>
              <a:rPr lang="en-US" dirty="0"/>
              <a:t>Click to add subtitle</a:t>
            </a:r>
          </a:p>
        </p:txBody>
      </p:sp>
    </p:spTree>
    <p:extLst>
      <p:ext uri="{BB962C8B-B14F-4D97-AF65-F5344CB8AC3E}">
        <p14:creationId xmlns:p14="http://schemas.microsoft.com/office/powerpoint/2010/main" val="34080328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133E6176-F4F6-41F9-8F2A-BA6586E165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8AC667-531B-4E40-98C6-B36847DE0684}"/>
              </a:ext>
            </a:extLst>
          </p:cNvPr>
          <p:cNvSpPr>
            <a:spLocks noGrp="1"/>
          </p:cNvSpPr>
          <p:nvPr>
            <p:ph type="title" hasCustomPrompt="1"/>
          </p:nvPr>
        </p:nvSpPr>
        <p:spPr>
          <a:xfrm>
            <a:off x="5029799" y="1377876"/>
            <a:ext cx="5097428" cy="918377"/>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5" name="Text Placeholder 10">
            <a:extLst>
              <a:ext uri="{FF2B5EF4-FFF2-40B4-BE49-F238E27FC236}">
                <a16:creationId xmlns:a16="http://schemas.microsoft.com/office/drawing/2014/main" id="{42930722-7AFE-41FC-8830-E2075CE783EA}"/>
              </a:ext>
            </a:extLst>
          </p:cNvPr>
          <p:cNvSpPr>
            <a:spLocks noGrp="1"/>
          </p:cNvSpPr>
          <p:nvPr>
            <p:ph type="body" sz="quarter" idx="14" hasCustomPrompt="1"/>
          </p:nvPr>
        </p:nvSpPr>
        <p:spPr>
          <a:xfrm>
            <a:off x="2535012" y="272404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6" name="Text Placeholder 14">
            <a:extLst>
              <a:ext uri="{FF2B5EF4-FFF2-40B4-BE49-F238E27FC236}">
                <a16:creationId xmlns:a16="http://schemas.microsoft.com/office/drawing/2014/main" id="{4FD0E59A-1834-4F86-8ED3-1EBC643224D7}"/>
              </a:ext>
            </a:extLst>
          </p:cNvPr>
          <p:cNvSpPr>
            <a:spLocks noGrp="1"/>
          </p:cNvSpPr>
          <p:nvPr>
            <p:ph type="body" sz="quarter" idx="19" hasCustomPrompt="1"/>
          </p:nvPr>
        </p:nvSpPr>
        <p:spPr>
          <a:xfrm>
            <a:off x="4267209" y="2930881"/>
            <a:ext cx="3639904"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27" name="Text Placeholder 14">
            <a:extLst>
              <a:ext uri="{FF2B5EF4-FFF2-40B4-BE49-F238E27FC236}">
                <a16:creationId xmlns:a16="http://schemas.microsoft.com/office/drawing/2014/main" id="{7084F479-66F8-4110-96A2-F3A27ED1C202}"/>
              </a:ext>
            </a:extLst>
          </p:cNvPr>
          <p:cNvSpPr>
            <a:spLocks noGrp="1"/>
          </p:cNvSpPr>
          <p:nvPr>
            <p:ph type="body" sz="quarter" idx="20" hasCustomPrompt="1"/>
          </p:nvPr>
        </p:nvSpPr>
        <p:spPr>
          <a:xfrm>
            <a:off x="4267209" y="3282057"/>
            <a:ext cx="3639904"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8" name="Text Placeholder 10">
            <a:extLst>
              <a:ext uri="{FF2B5EF4-FFF2-40B4-BE49-F238E27FC236}">
                <a16:creationId xmlns:a16="http://schemas.microsoft.com/office/drawing/2014/main" id="{DD083869-3E3D-40A3-AE1C-3384E7096AED}"/>
              </a:ext>
            </a:extLst>
          </p:cNvPr>
          <p:cNvSpPr>
            <a:spLocks noGrp="1"/>
          </p:cNvSpPr>
          <p:nvPr>
            <p:ph type="body" sz="quarter" idx="21" hasCustomPrompt="1"/>
          </p:nvPr>
        </p:nvSpPr>
        <p:spPr>
          <a:xfrm>
            <a:off x="2535012" y="388211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9" name="Text Placeholder 14">
            <a:extLst>
              <a:ext uri="{FF2B5EF4-FFF2-40B4-BE49-F238E27FC236}">
                <a16:creationId xmlns:a16="http://schemas.microsoft.com/office/drawing/2014/main" id="{ECD259C4-54A9-4BCA-A693-5A8F91D824AD}"/>
              </a:ext>
            </a:extLst>
          </p:cNvPr>
          <p:cNvSpPr>
            <a:spLocks noGrp="1"/>
          </p:cNvSpPr>
          <p:nvPr>
            <p:ph type="body" sz="quarter" idx="22" hasCustomPrompt="1"/>
          </p:nvPr>
        </p:nvSpPr>
        <p:spPr>
          <a:xfrm>
            <a:off x="4267209" y="4097257"/>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0" name="Text Placeholder 14">
            <a:extLst>
              <a:ext uri="{FF2B5EF4-FFF2-40B4-BE49-F238E27FC236}">
                <a16:creationId xmlns:a16="http://schemas.microsoft.com/office/drawing/2014/main" id="{3099E6DD-0A81-4AD6-97AD-DB777418E5D6}"/>
              </a:ext>
            </a:extLst>
          </p:cNvPr>
          <p:cNvSpPr>
            <a:spLocks noGrp="1"/>
          </p:cNvSpPr>
          <p:nvPr>
            <p:ph type="body" sz="quarter" idx="23" hasCustomPrompt="1"/>
          </p:nvPr>
        </p:nvSpPr>
        <p:spPr>
          <a:xfrm>
            <a:off x="4267209" y="4448433"/>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31" name="Text Placeholder 10">
            <a:extLst>
              <a:ext uri="{FF2B5EF4-FFF2-40B4-BE49-F238E27FC236}">
                <a16:creationId xmlns:a16="http://schemas.microsoft.com/office/drawing/2014/main" id="{01E19938-3E97-4D01-9075-1BB1AF8DDF0B}"/>
              </a:ext>
            </a:extLst>
          </p:cNvPr>
          <p:cNvSpPr>
            <a:spLocks noGrp="1"/>
          </p:cNvSpPr>
          <p:nvPr>
            <p:ph type="body" sz="quarter" idx="24" hasCustomPrompt="1"/>
          </p:nvPr>
        </p:nvSpPr>
        <p:spPr>
          <a:xfrm>
            <a:off x="2535012" y="5046627"/>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32" name="Text Placeholder 14">
            <a:extLst>
              <a:ext uri="{FF2B5EF4-FFF2-40B4-BE49-F238E27FC236}">
                <a16:creationId xmlns:a16="http://schemas.microsoft.com/office/drawing/2014/main" id="{FA19E736-C7E5-448A-AC90-0EB1D902C0D9}"/>
              </a:ext>
            </a:extLst>
          </p:cNvPr>
          <p:cNvSpPr>
            <a:spLocks noGrp="1"/>
          </p:cNvSpPr>
          <p:nvPr>
            <p:ph type="body" sz="quarter" idx="25" hasCustomPrompt="1"/>
          </p:nvPr>
        </p:nvSpPr>
        <p:spPr>
          <a:xfrm>
            <a:off x="4258730" y="5267189"/>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3" name="Text Placeholder 14">
            <a:extLst>
              <a:ext uri="{FF2B5EF4-FFF2-40B4-BE49-F238E27FC236}">
                <a16:creationId xmlns:a16="http://schemas.microsoft.com/office/drawing/2014/main" id="{4C139082-0147-4871-8F86-8D4DFC57E881}"/>
              </a:ext>
            </a:extLst>
          </p:cNvPr>
          <p:cNvSpPr>
            <a:spLocks noGrp="1"/>
          </p:cNvSpPr>
          <p:nvPr>
            <p:ph type="body" sz="quarter" idx="26" hasCustomPrompt="1"/>
          </p:nvPr>
        </p:nvSpPr>
        <p:spPr>
          <a:xfrm>
            <a:off x="4258730" y="5618365"/>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1" name="Footer Placeholder 15">
            <a:extLst>
              <a:ext uri="{FF2B5EF4-FFF2-40B4-BE49-F238E27FC236}">
                <a16:creationId xmlns:a16="http://schemas.microsoft.com/office/drawing/2014/main" id="{97BCF052-161B-4AD4-AE2D-DED3FA964C2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E388F47C-0B7F-4C1B-B356-52A1CB56DD0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4654010E-C1FB-4195-AD8B-03A8DAE012A0}"/>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6080759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84044BB2-E43C-47D4-AA71-04F22AA35E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0F929B-B0E5-4A66-B6D7-462C68EF7A7F}"/>
              </a:ext>
            </a:extLst>
          </p:cNvPr>
          <p:cNvSpPr>
            <a:spLocks noGrp="1"/>
          </p:cNvSpPr>
          <p:nvPr>
            <p:ph type="title" hasCustomPrompt="1"/>
          </p:nvPr>
        </p:nvSpPr>
        <p:spPr>
          <a:xfrm>
            <a:off x="2434082" y="2232234"/>
            <a:ext cx="7323836" cy="743753"/>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4" name="Text Placeholder 14">
            <a:extLst>
              <a:ext uri="{FF2B5EF4-FFF2-40B4-BE49-F238E27FC236}">
                <a16:creationId xmlns:a16="http://schemas.microsoft.com/office/drawing/2014/main" id="{04A0468C-03A1-433C-BEB5-89CD0787ABA4}"/>
              </a:ext>
            </a:extLst>
          </p:cNvPr>
          <p:cNvSpPr>
            <a:spLocks noGrp="1"/>
          </p:cNvSpPr>
          <p:nvPr>
            <p:ph type="body" sz="quarter" idx="19" hasCustomPrompt="1"/>
          </p:nvPr>
        </p:nvSpPr>
        <p:spPr>
          <a:xfrm>
            <a:off x="1469369"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5" name="Text Placeholder 14">
            <a:extLst>
              <a:ext uri="{FF2B5EF4-FFF2-40B4-BE49-F238E27FC236}">
                <a16:creationId xmlns:a16="http://schemas.microsoft.com/office/drawing/2014/main" id="{1345DEAC-8D5A-44A0-9EA3-9A2039ADD049}"/>
              </a:ext>
            </a:extLst>
          </p:cNvPr>
          <p:cNvSpPr>
            <a:spLocks noGrp="1"/>
          </p:cNvSpPr>
          <p:nvPr>
            <p:ph type="body" sz="quarter" idx="20" hasCustomPrompt="1"/>
          </p:nvPr>
        </p:nvSpPr>
        <p:spPr>
          <a:xfrm>
            <a:off x="1469369"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6" name="Text Placeholder 14">
            <a:extLst>
              <a:ext uri="{FF2B5EF4-FFF2-40B4-BE49-F238E27FC236}">
                <a16:creationId xmlns:a16="http://schemas.microsoft.com/office/drawing/2014/main" id="{D2839B01-8B79-4655-BADE-8F0A9351936D}"/>
              </a:ext>
            </a:extLst>
          </p:cNvPr>
          <p:cNvSpPr>
            <a:spLocks noGrp="1"/>
          </p:cNvSpPr>
          <p:nvPr>
            <p:ph type="body" sz="quarter" idx="21" hasCustomPrompt="1"/>
          </p:nvPr>
        </p:nvSpPr>
        <p:spPr>
          <a:xfrm>
            <a:off x="6672448"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7" name="Text Placeholder 14">
            <a:extLst>
              <a:ext uri="{FF2B5EF4-FFF2-40B4-BE49-F238E27FC236}">
                <a16:creationId xmlns:a16="http://schemas.microsoft.com/office/drawing/2014/main" id="{D0AFF7FE-E069-4C57-9F9F-909B7FE43E92}"/>
              </a:ext>
            </a:extLst>
          </p:cNvPr>
          <p:cNvSpPr>
            <a:spLocks noGrp="1"/>
          </p:cNvSpPr>
          <p:nvPr>
            <p:ph type="body" sz="quarter" idx="22" hasCustomPrompt="1"/>
          </p:nvPr>
        </p:nvSpPr>
        <p:spPr>
          <a:xfrm>
            <a:off x="6672448"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3272142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172C710-E0AE-4BB2-88CC-99E77C188C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4C9529-8AA8-4D29-9375-C579768868A4}"/>
              </a:ext>
            </a:extLst>
          </p:cNvPr>
          <p:cNvSpPr>
            <a:spLocks noGrp="1"/>
          </p:cNvSpPr>
          <p:nvPr>
            <p:ph type="title" hasCustomPrompt="1"/>
          </p:nvPr>
        </p:nvSpPr>
        <p:spPr>
          <a:xfrm>
            <a:off x="614107" y="501519"/>
            <a:ext cx="10515600" cy="49202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3927206" y="159994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2423421" y="2378452"/>
            <a:ext cx="1183179" cy="492025"/>
          </a:xfrm>
          <a:prstGeom prst="rect">
            <a:avLst/>
          </a:prstGeom>
        </p:spPr>
        <p:txBody>
          <a:bodyPr anchor="ctr"/>
          <a:lstStyle>
            <a:lvl1pPr marL="0" indent="0" algn="ctr">
              <a:lnSpc>
                <a:spcPct val="100000"/>
              </a:lnSpc>
              <a:buNone/>
              <a:defRPr sz="1800" cap="all" spc="200" baseline="0">
                <a:solidFill>
                  <a:schemeClr val="accent3"/>
                </a:solidFill>
                <a:latin typeface="+mj-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5443586" y="212918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1234399" y="352882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7131018" y="352882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1322436" y="4634331"/>
            <a:ext cx="1183179" cy="492025"/>
          </a:xfrm>
          <a:prstGeom prst="rect">
            <a:avLst/>
          </a:prstGeom>
        </p:spPr>
        <p:txBody>
          <a:bodyPr anchor="ctr"/>
          <a:lstStyle>
            <a:lvl1pPr marL="0" indent="0" algn="ctr">
              <a:lnSpc>
                <a:spcPct val="100000"/>
              </a:lnSpc>
              <a:buNone/>
              <a:defRPr sz="1800" cap="all" spc="200" baseline="0">
                <a:solidFill>
                  <a:schemeClr val="accent1">
                    <a:lumMod val="50000"/>
                    <a:lumOff val="50000"/>
                  </a:schemeClr>
                </a:solidFill>
                <a:latin typeface="+mj-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2859913" y="4459860"/>
            <a:ext cx="1183179" cy="492025"/>
          </a:xfrm>
          <a:prstGeom prst="rect">
            <a:avLst/>
          </a:prstGeom>
        </p:spPr>
        <p:txBody>
          <a:bodyPr anchor="ctr"/>
          <a:lstStyle>
            <a:lvl1pPr marL="0" indent="0" algn="ctr">
              <a:lnSpc>
                <a:spcPct val="100000"/>
              </a:lnSpc>
              <a:buNone/>
              <a:defRPr sz="1800" cap="all" spc="200" baseline="0">
                <a:solidFill>
                  <a:schemeClr val="accent5"/>
                </a:solidFill>
                <a:latin typeface="+mj-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5237403" y="4321788"/>
            <a:ext cx="1183179" cy="492025"/>
          </a:xfrm>
          <a:prstGeom prst="rect">
            <a:avLst/>
          </a:prstGeom>
        </p:spPr>
        <p:txBody>
          <a:bodyPr anchor="ctr"/>
          <a:lstStyle>
            <a:lvl1pPr marL="0" indent="0" algn="ctr">
              <a:lnSpc>
                <a:spcPct val="100000"/>
              </a:lnSpc>
              <a:buNone/>
              <a:defRPr sz="1800" cap="all" spc="200" baseline="0">
                <a:solidFill>
                  <a:schemeClr val="accent6">
                    <a:lumMod val="75000"/>
                  </a:schemeClr>
                </a:solidFill>
                <a:latin typeface="+mj-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3927206" y="546879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6486546" y="5195673"/>
            <a:ext cx="1183179" cy="492025"/>
          </a:xfrm>
          <a:prstGeom prst="rect">
            <a:avLst/>
          </a:prstGeom>
        </p:spPr>
        <p:txBody>
          <a:bodyPr anchor="ctr"/>
          <a:lstStyle>
            <a:lvl1pPr marL="0" indent="0" algn="ctr">
              <a:lnSpc>
                <a:spcPct val="100000"/>
              </a:lnSpc>
              <a:buNone/>
              <a:defRPr sz="1800" cap="all" spc="200" baseline="0">
                <a:solidFill>
                  <a:schemeClr val="bg1">
                    <a:lumMod val="75000"/>
                  </a:schemeClr>
                </a:solidFill>
                <a:latin typeface="+mj-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userDrawn="1"/>
        </p:nvCxnSpPr>
        <p:spPr>
          <a:xfrm>
            <a:off x="2447369" y="377484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userDrawn="1"/>
        </p:nvCxnSpPr>
        <p:spPr>
          <a:xfrm flipV="1">
            <a:off x="4780689" y="209197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7945453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DCC43F-6D79-4D9A-A842-74287B40D3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3" name="Title 2">
            <a:extLst>
              <a:ext uri="{FF2B5EF4-FFF2-40B4-BE49-F238E27FC236}">
                <a16:creationId xmlns:a16="http://schemas.microsoft.com/office/drawing/2014/main" id="{A8255D77-6260-4F8F-86E3-D0AAF36FA403}"/>
              </a:ext>
            </a:extLst>
          </p:cNvPr>
          <p:cNvSpPr>
            <a:spLocks noGrp="1"/>
          </p:cNvSpPr>
          <p:nvPr>
            <p:ph type="title" hasCustomPrompt="1"/>
          </p:nvPr>
        </p:nvSpPr>
        <p:spPr>
          <a:xfrm>
            <a:off x="3294345" y="1158710"/>
            <a:ext cx="5611660" cy="677782"/>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8" name="Text Placeholder 14">
            <a:extLst>
              <a:ext uri="{FF2B5EF4-FFF2-40B4-BE49-F238E27FC236}">
                <a16:creationId xmlns:a16="http://schemas.microsoft.com/office/drawing/2014/main" id="{5C91A828-665B-4FC2-950E-370DF47348CE}"/>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10" name="Text Placeholder 14">
            <a:extLst>
              <a:ext uri="{FF2B5EF4-FFF2-40B4-BE49-F238E27FC236}">
                <a16:creationId xmlns:a16="http://schemas.microsoft.com/office/drawing/2014/main" id="{0BE18AA7-27E7-4763-A428-079E43A450DA}"/>
              </a:ext>
            </a:extLst>
          </p:cNvPr>
          <p:cNvSpPr>
            <a:spLocks noGrp="1"/>
          </p:cNvSpPr>
          <p:nvPr>
            <p:ph type="body" sz="quarter" idx="26" hasCustomPrompt="1"/>
          </p:nvPr>
        </p:nvSpPr>
        <p:spPr>
          <a:xfrm>
            <a:off x="1833290"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7" name="Text Placeholder 14">
            <a:extLst>
              <a:ext uri="{FF2B5EF4-FFF2-40B4-BE49-F238E27FC236}">
                <a16:creationId xmlns:a16="http://schemas.microsoft.com/office/drawing/2014/main" id="{6ED488B3-3B38-4DE8-8789-E9C406DB6525}"/>
              </a:ext>
            </a:extLst>
          </p:cNvPr>
          <p:cNvSpPr>
            <a:spLocks noGrp="1"/>
          </p:cNvSpPr>
          <p:nvPr>
            <p:ph type="body" sz="quarter" idx="27" hasCustomPrompt="1"/>
          </p:nvPr>
        </p:nvSpPr>
        <p:spPr>
          <a:xfrm>
            <a:off x="5053332"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9" name="Text Placeholder 14">
            <a:extLst>
              <a:ext uri="{FF2B5EF4-FFF2-40B4-BE49-F238E27FC236}">
                <a16:creationId xmlns:a16="http://schemas.microsoft.com/office/drawing/2014/main" id="{5717E8AA-E5DC-43D1-BED9-1A8F554EB61F}"/>
              </a:ext>
            </a:extLst>
          </p:cNvPr>
          <p:cNvSpPr>
            <a:spLocks noGrp="1"/>
          </p:cNvSpPr>
          <p:nvPr>
            <p:ph type="body" sz="quarter" idx="28" hasCustomPrompt="1"/>
          </p:nvPr>
        </p:nvSpPr>
        <p:spPr>
          <a:xfrm>
            <a:off x="8197008"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83A9D178-AD0E-4E87-97B3-88B79A533B1B}"/>
              </a:ext>
            </a:extLst>
          </p:cNvPr>
          <p:cNvSpPr>
            <a:spLocks noGrp="1"/>
          </p:cNvSpPr>
          <p:nvPr>
            <p:ph type="body" sz="quarter" idx="13" hasCustomPrompt="1"/>
          </p:nvPr>
        </p:nvSpPr>
        <p:spPr>
          <a:xfrm>
            <a:off x="1462028"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BF8B39EE-8EB7-4880-A9FE-9F98D23984F3}"/>
              </a:ext>
            </a:extLst>
          </p:cNvPr>
          <p:cNvSpPr>
            <a:spLocks noGrp="1"/>
          </p:cNvSpPr>
          <p:nvPr>
            <p:ph type="body" sz="quarter" idx="29" hasCustomPrompt="1"/>
          </p:nvPr>
        </p:nvSpPr>
        <p:spPr>
          <a:xfrm>
            <a:off x="4691306" y="4704558"/>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C74686F1-FD3B-4529-9DBC-C6E34312C5CF}"/>
              </a:ext>
            </a:extLst>
          </p:cNvPr>
          <p:cNvSpPr>
            <a:spLocks noGrp="1"/>
          </p:cNvSpPr>
          <p:nvPr>
            <p:ph type="body" sz="quarter" idx="30" hasCustomPrompt="1"/>
          </p:nvPr>
        </p:nvSpPr>
        <p:spPr>
          <a:xfrm>
            <a:off x="7834982"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0A8B5FF2-6B96-4FE7-A6ED-0C89D74FAD0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B8BB57A8-7823-42A3-BA84-96690BFFDC3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902A41BF-FE61-48B9-A0B1-94AAB15381B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8587067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41C2529C-151F-488B-A358-D60A3D5521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2" name="Title 1">
            <a:extLst>
              <a:ext uri="{FF2B5EF4-FFF2-40B4-BE49-F238E27FC236}">
                <a16:creationId xmlns:a16="http://schemas.microsoft.com/office/drawing/2014/main" id="{53E2EB21-CF4E-4578-820A-EACF488B1712}"/>
              </a:ext>
            </a:extLst>
          </p:cNvPr>
          <p:cNvSpPr>
            <a:spLocks noGrp="1"/>
          </p:cNvSpPr>
          <p:nvPr>
            <p:ph type="title" hasCustomPrompt="1"/>
          </p:nvPr>
        </p:nvSpPr>
        <p:spPr>
          <a:xfrm>
            <a:off x="3356975" y="1144939"/>
            <a:ext cx="5473874" cy="687833"/>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7F450FCB-3FE4-489F-A4BA-4BF492C226C5}"/>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39" name="Text Placeholder 10">
            <a:extLst>
              <a:ext uri="{FF2B5EF4-FFF2-40B4-BE49-F238E27FC236}">
                <a16:creationId xmlns:a16="http://schemas.microsoft.com/office/drawing/2014/main" id="{EB6054A1-FB6D-4599-BAA9-5A51A0FA8C5C}"/>
              </a:ext>
            </a:extLst>
          </p:cNvPr>
          <p:cNvSpPr>
            <a:spLocks noGrp="1"/>
          </p:cNvSpPr>
          <p:nvPr>
            <p:ph type="body" sz="quarter" idx="24" hasCustomPrompt="1"/>
          </p:nvPr>
        </p:nvSpPr>
        <p:spPr>
          <a:xfrm>
            <a:off x="963991" y="2822318"/>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4" name="Content Placeholder 3">
            <a:extLst>
              <a:ext uri="{FF2B5EF4-FFF2-40B4-BE49-F238E27FC236}">
                <a16:creationId xmlns:a16="http://schemas.microsoft.com/office/drawing/2014/main" id="{95054896-ABA6-49DF-9D5D-B2E6224DD442}"/>
              </a:ext>
            </a:extLst>
          </p:cNvPr>
          <p:cNvSpPr>
            <a:spLocks noGrp="1"/>
          </p:cNvSpPr>
          <p:nvPr>
            <p:ph sz="quarter" idx="32"/>
          </p:nvPr>
        </p:nvSpPr>
        <p:spPr>
          <a:xfrm>
            <a:off x="866775"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10">
            <a:extLst>
              <a:ext uri="{FF2B5EF4-FFF2-40B4-BE49-F238E27FC236}">
                <a16:creationId xmlns:a16="http://schemas.microsoft.com/office/drawing/2014/main" id="{5E9FFDEA-766B-48BC-B5E5-F06563BF4DE9}"/>
              </a:ext>
            </a:extLst>
          </p:cNvPr>
          <p:cNvSpPr>
            <a:spLocks noGrp="1"/>
          </p:cNvSpPr>
          <p:nvPr>
            <p:ph type="body" sz="quarter" idx="25" hasCustomPrompt="1"/>
          </p:nvPr>
        </p:nvSpPr>
        <p:spPr>
          <a:xfrm>
            <a:off x="6479875" y="2829932"/>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12" name="Footer Placeholder 15">
            <a:extLst>
              <a:ext uri="{FF2B5EF4-FFF2-40B4-BE49-F238E27FC236}">
                <a16:creationId xmlns:a16="http://schemas.microsoft.com/office/drawing/2014/main" id="{067B5EA1-9C03-415F-A792-0E81289DB3B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258AB827-653F-449B-8FE9-EC1E4F1C15B3}"/>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045230A5-30E4-4168-93C9-124C889B63F7}"/>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34" name="Content Placeholder 3">
            <a:extLst>
              <a:ext uri="{FF2B5EF4-FFF2-40B4-BE49-F238E27FC236}">
                <a16:creationId xmlns:a16="http://schemas.microsoft.com/office/drawing/2014/main" id="{C1979EE6-6944-48F0-87CE-65E90A3ACC71}"/>
              </a:ext>
            </a:extLst>
          </p:cNvPr>
          <p:cNvSpPr>
            <a:spLocks noGrp="1"/>
          </p:cNvSpPr>
          <p:nvPr>
            <p:ph sz="quarter" idx="33"/>
          </p:nvPr>
        </p:nvSpPr>
        <p:spPr>
          <a:xfrm>
            <a:off x="6433647"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5142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120" name="Graphic 119">
            <a:extLst>
              <a:ext uri="{FF2B5EF4-FFF2-40B4-BE49-F238E27FC236}">
                <a16:creationId xmlns:a16="http://schemas.microsoft.com/office/drawing/2014/main" id="{0D59F18F-5BD3-4E80-A69E-6D92DA9BB5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grpSp>
        <p:nvGrpSpPr>
          <p:cNvPr id="100" name="Group 99">
            <a:extLst>
              <a:ext uri="{FF2B5EF4-FFF2-40B4-BE49-F238E27FC236}">
                <a16:creationId xmlns:a16="http://schemas.microsoft.com/office/drawing/2014/main" id="{79CFC79B-A403-4086-AB1A-E4F1F5AC31F2}"/>
              </a:ext>
              <a:ext uri="{C183D7F6-B498-43B3-948B-1728B52AA6E4}">
                <adec:decorative xmlns:adec="http://schemas.microsoft.com/office/drawing/2017/decorative" val="1"/>
              </a:ext>
            </a:extLst>
          </p:cNvPr>
          <p:cNvGrpSpPr/>
          <p:nvPr userDrawn="1"/>
        </p:nvGrpSpPr>
        <p:grpSpPr>
          <a:xfrm>
            <a:off x="2010137" y="2689356"/>
            <a:ext cx="8510121" cy="0"/>
            <a:chOff x="1504814" y="2488864"/>
            <a:chExt cx="8510121" cy="0"/>
          </a:xfrm>
        </p:grpSpPr>
        <p:cxnSp>
          <p:nvCxnSpPr>
            <p:cNvPr id="79" name="Straight Connector 78">
              <a:extLst>
                <a:ext uri="{FF2B5EF4-FFF2-40B4-BE49-F238E27FC236}">
                  <a16:creationId xmlns:a16="http://schemas.microsoft.com/office/drawing/2014/main" id="{3993C126-30E8-42C9-97ED-B7968CE61D87}"/>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10C08B4-5A67-4383-9733-CF6DCA952D8F}"/>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36A6D3-72B8-4ADD-83D7-F905F1EB82FE}"/>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048AE4-D798-4F1B-874C-F9044ECC8603}"/>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4A7533-05E8-464C-81E3-83136E632AF6}"/>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14E820A-336F-43A8-AB0D-875A28FB90F6}"/>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557188-FB50-4CF1-85AD-28747D97DC45}"/>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AF23435-A9FF-4958-AAD2-BC57F32090C1}"/>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538E04-AA2E-459F-8D6B-7272BF9117A5}"/>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79A5921-876C-47AA-BF02-FADD423D79B7}"/>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B30A0A8-B885-4ACC-A172-7A4408F0C0BC}"/>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3B7C7B2-16AE-4434-A8AD-0977BCB9459A}"/>
              </a:ext>
            </a:extLst>
          </p:cNvPr>
          <p:cNvSpPr>
            <a:spLocks noGrp="1"/>
          </p:cNvSpPr>
          <p:nvPr>
            <p:ph type="title" hasCustomPrompt="1"/>
          </p:nvPr>
        </p:nvSpPr>
        <p:spPr>
          <a:xfrm>
            <a:off x="681698" y="512299"/>
            <a:ext cx="10515600" cy="72738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21" name="Text Placeholder 14">
            <a:extLst>
              <a:ext uri="{FF2B5EF4-FFF2-40B4-BE49-F238E27FC236}">
                <a16:creationId xmlns:a16="http://schemas.microsoft.com/office/drawing/2014/main" id="{53B0593C-E961-4FCF-8FFD-E10C0FD17BBF}"/>
              </a:ext>
            </a:extLst>
          </p:cNvPr>
          <p:cNvSpPr>
            <a:spLocks noGrp="1"/>
          </p:cNvSpPr>
          <p:nvPr>
            <p:ph type="body" sz="quarter" idx="43" hasCustomPrompt="1"/>
          </p:nvPr>
        </p:nvSpPr>
        <p:spPr>
          <a:xfrm>
            <a:off x="199242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2" name="Text Placeholder 14">
            <a:extLst>
              <a:ext uri="{FF2B5EF4-FFF2-40B4-BE49-F238E27FC236}">
                <a16:creationId xmlns:a16="http://schemas.microsoft.com/office/drawing/2014/main" id="{82A98F85-0B8A-4F76-813C-C9E7A0AD8804}"/>
              </a:ext>
            </a:extLst>
          </p:cNvPr>
          <p:cNvSpPr>
            <a:spLocks noGrp="1"/>
          </p:cNvSpPr>
          <p:nvPr>
            <p:ph type="body" sz="quarter" idx="44" hasCustomPrompt="1"/>
          </p:nvPr>
        </p:nvSpPr>
        <p:spPr>
          <a:xfrm>
            <a:off x="4360668"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3" name="Text Placeholder 14">
            <a:extLst>
              <a:ext uri="{FF2B5EF4-FFF2-40B4-BE49-F238E27FC236}">
                <a16:creationId xmlns:a16="http://schemas.microsoft.com/office/drawing/2014/main" id="{0E645547-1191-4919-804B-D1DC905F3680}"/>
              </a:ext>
            </a:extLst>
          </p:cNvPr>
          <p:cNvSpPr>
            <a:spLocks noGrp="1"/>
          </p:cNvSpPr>
          <p:nvPr>
            <p:ph type="body" sz="quarter" idx="45" hasCustomPrompt="1"/>
          </p:nvPr>
        </p:nvSpPr>
        <p:spPr>
          <a:xfrm>
            <a:off x="830774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3" name="Text Placeholder 14">
            <a:extLst>
              <a:ext uri="{FF2B5EF4-FFF2-40B4-BE49-F238E27FC236}">
                <a16:creationId xmlns:a16="http://schemas.microsoft.com/office/drawing/2014/main" id="{70437561-3145-4AA5-B5BF-FC2748828C08}"/>
              </a:ext>
            </a:extLst>
          </p:cNvPr>
          <p:cNvSpPr>
            <a:spLocks noGrp="1"/>
          </p:cNvSpPr>
          <p:nvPr>
            <p:ph type="body" sz="quarter" idx="41" hasCustomPrompt="1"/>
          </p:nvPr>
        </p:nvSpPr>
        <p:spPr>
          <a:xfrm>
            <a:off x="505322" y="2436036"/>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42" name="Text Placeholder 14">
            <a:extLst>
              <a:ext uri="{FF2B5EF4-FFF2-40B4-BE49-F238E27FC236}">
                <a16:creationId xmlns:a16="http://schemas.microsoft.com/office/drawing/2014/main" id="{25924F20-2A98-40F8-8A1C-BF4BCDC2E915}"/>
              </a:ext>
            </a:extLst>
          </p:cNvPr>
          <p:cNvSpPr>
            <a:spLocks noGrp="1"/>
          </p:cNvSpPr>
          <p:nvPr>
            <p:ph type="body" sz="quarter" idx="17" hasCustomPrompt="1"/>
          </p:nvPr>
        </p:nvSpPr>
        <p:spPr>
          <a:xfrm>
            <a:off x="167540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DFA884F6-1E9E-4CB8-B4C3-3699E85DC2F4}"/>
              </a:ext>
            </a:extLst>
          </p:cNvPr>
          <p:cNvSpPr>
            <a:spLocks noGrp="1"/>
          </p:cNvSpPr>
          <p:nvPr>
            <p:ph type="body" sz="quarter" idx="18" hasCustomPrompt="1"/>
          </p:nvPr>
        </p:nvSpPr>
        <p:spPr>
          <a:xfrm>
            <a:off x="246481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4" name="Text Placeholder 14">
            <a:extLst>
              <a:ext uri="{FF2B5EF4-FFF2-40B4-BE49-F238E27FC236}">
                <a16:creationId xmlns:a16="http://schemas.microsoft.com/office/drawing/2014/main" id="{7C52539B-C569-4941-87E7-C3EFCFA1B401}"/>
              </a:ext>
            </a:extLst>
          </p:cNvPr>
          <p:cNvSpPr>
            <a:spLocks noGrp="1"/>
          </p:cNvSpPr>
          <p:nvPr>
            <p:ph type="body" sz="quarter" idx="19" hasCustomPrompt="1"/>
          </p:nvPr>
        </p:nvSpPr>
        <p:spPr>
          <a:xfrm>
            <a:off x="325423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5" name="Text Placeholder 14">
            <a:extLst>
              <a:ext uri="{FF2B5EF4-FFF2-40B4-BE49-F238E27FC236}">
                <a16:creationId xmlns:a16="http://schemas.microsoft.com/office/drawing/2014/main" id="{9B18D372-BEFC-4475-B0A5-A798E6CFD62B}"/>
              </a:ext>
            </a:extLst>
          </p:cNvPr>
          <p:cNvSpPr>
            <a:spLocks noGrp="1"/>
          </p:cNvSpPr>
          <p:nvPr>
            <p:ph type="body" sz="quarter" idx="20" hasCustomPrompt="1"/>
          </p:nvPr>
        </p:nvSpPr>
        <p:spPr>
          <a:xfrm>
            <a:off x="404364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6" name="Text Placeholder 14">
            <a:extLst>
              <a:ext uri="{FF2B5EF4-FFF2-40B4-BE49-F238E27FC236}">
                <a16:creationId xmlns:a16="http://schemas.microsoft.com/office/drawing/2014/main" id="{19FE16DC-63F2-4A3D-A743-C8480AE391F6}"/>
              </a:ext>
            </a:extLst>
          </p:cNvPr>
          <p:cNvSpPr>
            <a:spLocks noGrp="1"/>
          </p:cNvSpPr>
          <p:nvPr>
            <p:ph type="body" sz="quarter" idx="21" hasCustomPrompt="1"/>
          </p:nvPr>
        </p:nvSpPr>
        <p:spPr>
          <a:xfrm>
            <a:off x="483306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7" name="Text Placeholder 14">
            <a:extLst>
              <a:ext uri="{FF2B5EF4-FFF2-40B4-BE49-F238E27FC236}">
                <a16:creationId xmlns:a16="http://schemas.microsoft.com/office/drawing/2014/main" id="{23422F26-58EB-43A7-A33C-2ADBC2320CFB}"/>
              </a:ext>
            </a:extLst>
          </p:cNvPr>
          <p:cNvSpPr>
            <a:spLocks noGrp="1"/>
          </p:cNvSpPr>
          <p:nvPr>
            <p:ph type="body" sz="quarter" idx="22" hasCustomPrompt="1"/>
          </p:nvPr>
        </p:nvSpPr>
        <p:spPr>
          <a:xfrm>
            <a:off x="562247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8" name="Text Placeholder 14">
            <a:extLst>
              <a:ext uri="{FF2B5EF4-FFF2-40B4-BE49-F238E27FC236}">
                <a16:creationId xmlns:a16="http://schemas.microsoft.com/office/drawing/2014/main" id="{D9B50A50-093B-4DCA-929F-AF8AB169A473}"/>
              </a:ext>
            </a:extLst>
          </p:cNvPr>
          <p:cNvSpPr>
            <a:spLocks noGrp="1"/>
          </p:cNvSpPr>
          <p:nvPr>
            <p:ph type="body" sz="quarter" idx="23" hasCustomPrompt="1"/>
          </p:nvPr>
        </p:nvSpPr>
        <p:spPr>
          <a:xfrm>
            <a:off x="641189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9" name="Text Placeholder 14">
            <a:extLst>
              <a:ext uri="{FF2B5EF4-FFF2-40B4-BE49-F238E27FC236}">
                <a16:creationId xmlns:a16="http://schemas.microsoft.com/office/drawing/2014/main" id="{A60753DF-99A3-4BAF-AA47-4AD0BEAEAEDD}"/>
              </a:ext>
            </a:extLst>
          </p:cNvPr>
          <p:cNvSpPr>
            <a:spLocks noGrp="1"/>
          </p:cNvSpPr>
          <p:nvPr>
            <p:ph type="body" sz="quarter" idx="24" hasCustomPrompt="1"/>
          </p:nvPr>
        </p:nvSpPr>
        <p:spPr>
          <a:xfrm>
            <a:off x="720130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0" name="Text Placeholder 14">
            <a:extLst>
              <a:ext uri="{FF2B5EF4-FFF2-40B4-BE49-F238E27FC236}">
                <a16:creationId xmlns:a16="http://schemas.microsoft.com/office/drawing/2014/main" id="{470DC77E-070B-46BC-B95C-A323D9EEC9D5}"/>
              </a:ext>
            </a:extLst>
          </p:cNvPr>
          <p:cNvSpPr>
            <a:spLocks noGrp="1"/>
          </p:cNvSpPr>
          <p:nvPr>
            <p:ph type="body" sz="quarter" idx="25" hasCustomPrompt="1"/>
          </p:nvPr>
        </p:nvSpPr>
        <p:spPr>
          <a:xfrm>
            <a:off x="799072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1" name="Text Placeholder 14">
            <a:extLst>
              <a:ext uri="{FF2B5EF4-FFF2-40B4-BE49-F238E27FC236}">
                <a16:creationId xmlns:a16="http://schemas.microsoft.com/office/drawing/2014/main" id="{E7D1C36D-258C-4B31-95BB-6C0127AEEACB}"/>
              </a:ext>
            </a:extLst>
          </p:cNvPr>
          <p:cNvSpPr>
            <a:spLocks noGrp="1"/>
          </p:cNvSpPr>
          <p:nvPr>
            <p:ph type="body" sz="quarter" idx="26" hasCustomPrompt="1"/>
          </p:nvPr>
        </p:nvSpPr>
        <p:spPr>
          <a:xfrm>
            <a:off x="878013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214A7064-793B-4F30-9A33-42069EF60489}"/>
              </a:ext>
            </a:extLst>
          </p:cNvPr>
          <p:cNvSpPr>
            <a:spLocks noGrp="1"/>
          </p:cNvSpPr>
          <p:nvPr>
            <p:ph type="body" sz="quarter" idx="27" hasCustomPrompt="1"/>
          </p:nvPr>
        </p:nvSpPr>
        <p:spPr>
          <a:xfrm>
            <a:off x="956955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5868F5A5-3ED0-4C78-A557-F4B94B123D9B}"/>
              </a:ext>
            </a:extLst>
          </p:cNvPr>
          <p:cNvSpPr>
            <a:spLocks noGrp="1"/>
          </p:cNvSpPr>
          <p:nvPr>
            <p:ph type="body" sz="quarter" idx="28" hasCustomPrompt="1"/>
          </p:nvPr>
        </p:nvSpPr>
        <p:spPr>
          <a:xfrm>
            <a:off x="10358963"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4" name="Text Placeholder 14">
            <a:extLst>
              <a:ext uri="{FF2B5EF4-FFF2-40B4-BE49-F238E27FC236}">
                <a16:creationId xmlns:a16="http://schemas.microsoft.com/office/drawing/2014/main" id="{A727AB6E-B8DB-4DE5-BF92-3EDCA58B0CD4}"/>
              </a:ext>
            </a:extLst>
          </p:cNvPr>
          <p:cNvSpPr>
            <a:spLocks noGrp="1"/>
          </p:cNvSpPr>
          <p:nvPr>
            <p:ph type="body" sz="quarter" idx="46" hasCustomPrompt="1"/>
          </p:nvPr>
        </p:nvSpPr>
        <p:spPr>
          <a:xfrm>
            <a:off x="199242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5" name="Text Placeholder 14">
            <a:extLst>
              <a:ext uri="{FF2B5EF4-FFF2-40B4-BE49-F238E27FC236}">
                <a16:creationId xmlns:a16="http://schemas.microsoft.com/office/drawing/2014/main" id="{9E6A60C5-3054-4500-AE04-5766330FED67}"/>
              </a:ext>
            </a:extLst>
          </p:cNvPr>
          <p:cNvSpPr>
            <a:spLocks noGrp="1"/>
          </p:cNvSpPr>
          <p:nvPr>
            <p:ph type="body" sz="quarter" idx="47" hasCustomPrompt="1"/>
          </p:nvPr>
        </p:nvSpPr>
        <p:spPr>
          <a:xfrm>
            <a:off x="5939498" y="3563114"/>
            <a:ext cx="1440088" cy="586248"/>
          </a:xfrm>
          <a:prstGeom prst="rect">
            <a:avLst/>
          </a:prstGeom>
        </p:spPr>
        <p:txBody>
          <a:bodyPr anchor="ctr"/>
          <a:lstStyle>
            <a:lvl1pPr marL="0" indent="0" algn="ctr">
              <a:lnSpc>
                <a:spcPct val="100000"/>
              </a:lnSpc>
              <a:spcBef>
                <a:spcPts val="0"/>
              </a:spcBef>
              <a:buNone/>
              <a:defRPr sz="1400" b="1" cap="none" spc="0" baseline="0">
                <a:solidFill>
                  <a:schemeClr val="accent6"/>
                </a:solidFill>
                <a:latin typeface="+mn-lt"/>
              </a:defRPr>
            </a:lvl1pPr>
          </a:lstStyle>
          <a:p>
            <a:pPr lvl="0"/>
            <a:r>
              <a:rPr lang="en-US" dirty="0"/>
              <a:t>Click to add text</a:t>
            </a:r>
          </a:p>
        </p:txBody>
      </p:sp>
      <p:sp>
        <p:nvSpPr>
          <p:cNvPr id="126" name="Text Placeholder 14">
            <a:extLst>
              <a:ext uri="{FF2B5EF4-FFF2-40B4-BE49-F238E27FC236}">
                <a16:creationId xmlns:a16="http://schemas.microsoft.com/office/drawing/2014/main" id="{3984C0A5-C9AE-4249-8578-A0909B41B459}"/>
              </a:ext>
            </a:extLst>
          </p:cNvPr>
          <p:cNvSpPr>
            <a:spLocks noGrp="1"/>
          </p:cNvSpPr>
          <p:nvPr>
            <p:ph type="body" sz="quarter" idx="48" hasCustomPrompt="1"/>
          </p:nvPr>
        </p:nvSpPr>
        <p:spPr>
          <a:xfrm>
            <a:off x="988657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4" name="Text Placeholder 14">
            <a:extLst>
              <a:ext uri="{FF2B5EF4-FFF2-40B4-BE49-F238E27FC236}">
                <a16:creationId xmlns:a16="http://schemas.microsoft.com/office/drawing/2014/main" id="{4C9A8467-48EB-4C64-8A54-0526649B91A3}"/>
              </a:ext>
            </a:extLst>
          </p:cNvPr>
          <p:cNvSpPr>
            <a:spLocks noGrp="1"/>
          </p:cNvSpPr>
          <p:nvPr>
            <p:ph type="body" sz="quarter" idx="42" hasCustomPrompt="1"/>
          </p:nvPr>
        </p:nvSpPr>
        <p:spPr>
          <a:xfrm>
            <a:off x="505322" y="4134112"/>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66" name="Text Placeholder 14">
            <a:extLst>
              <a:ext uri="{FF2B5EF4-FFF2-40B4-BE49-F238E27FC236}">
                <a16:creationId xmlns:a16="http://schemas.microsoft.com/office/drawing/2014/main" id="{11C267AB-B4C6-4059-B2A8-DCF715B29ECE}"/>
              </a:ext>
            </a:extLst>
          </p:cNvPr>
          <p:cNvSpPr>
            <a:spLocks noGrp="1"/>
          </p:cNvSpPr>
          <p:nvPr>
            <p:ph type="body" sz="quarter" idx="29" hasCustomPrompt="1"/>
          </p:nvPr>
        </p:nvSpPr>
        <p:spPr>
          <a:xfrm>
            <a:off x="167540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3BF85ABF-DD16-49D4-9DD2-C35A92EAFE3A}"/>
              </a:ext>
            </a:extLst>
          </p:cNvPr>
          <p:cNvSpPr>
            <a:spLocks noGrp="1"/>
          </p:cNvSpPr>
          <p:nvPr>
            <p:ph type="body" sz="quarter" idx="30" hasCustomPrompt="1"/>
          </p:nvPr>
        </p:nvSpPr>
        <p:spPr>
          <a:xfrm>
            <a:off x="246481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997C6187-BB2F-413C-AC7B-BBAA249AFD0A}"/>
              </a:ext>
            </a:extLst>
          </p:cNvPr>
          <p:cNvSpPr>
            <a:spLocks noGrp="1"/>
          </p:cNvSpPr>
          <p:nvPr>
            <p:ph type="body" sz="quarter" idx="31" hasCustomPrompt="1"/>
          </p:nvPr>
        </p:nvSpPr>
        <p:spPr>
          <a:xfrm>
            <a:off x="325423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6C1DC7A-93B1-4894-AD2D-AC636AC3DABF}"/>
              </a:ext>
            </a:extLst>
          </p:cNvPr>
          <p:cNvSpPr>
            <a:spLocks noGrp="1"/>
          </p:cNvSpPr>
          <p:nvPr>
            <p:ph type="body" sz="quarter" idx="32" hasCustomPrompt="1"/>
          </p:nvPr>
        </p:nvSpPr>
        <p:spPr>
          <a:xfrm>
            <a:off x="404364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872C35DC-A640-4C27-A87F-380E7440F3F2}"/>
              </a:ext>
            </a:extLst>
          </p:cNvPr>
          <p:cNvSpPr>
            <a:spLocks noGrp="1"/>
          </p:cNvSpPr>
          <p:nvPr>
            <p:ph type="body" sz="quarter" idx="33" hasCustomPrompt="1"/>
          </p:nvPr>
        </p:nvSpPr>
        <p:spPr>
          <a:xfrm>
            <a:off x="483306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02969206-EA35-4C29-B0EB-3FF5636A8AB9}"/>
              </a:ext>
            </a:extLst>
          </p:cNvPr>
          <p:cNvSpPr>
            <a:spLocks noGrp="1"/>
          </p:cNvSpPr>
          <p:nvPr>
            <p:ph type="body" sz="quarter" idx="34" hasCustomPrompt="1"/>
          </p:nvPr>
        </p:nvSpPr>
        <p:spPr>
          <a:xfrm>
            <a:off x="562247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79B642F3-327B-4AF1-85D8-5BE8BA286A17}"/>
              </a:ext>
            </a:extLst>
          </p:cNvPr>
          <p:cNvSpPr>
            <a:spLocks noGrp="1"/>
          </p:cNvSpPr>
          <p:nvPr>
            <p:ph type="body" sz="quarter" idx="35" hasCustomPrompt="1"/>
          </p:nvPr>
        </p:nvSpPr>
        <p:spPr>
          <a:xfrm>
            <a:off x="641189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D45BD78-6B19-4D6A-A164-2017ABC78369}"/>
              </a:ext>
            </a:extLst>
          </p:cNvPr>
          <p:cNvSpPr>
            <a:spLocks noGrp="1"/>
          </p:cNvSpPr>
          <p:nvPr>
            <p:ph type="body" sz="quarter" idx="36" hasCustomPrompt="1"/>
          </p:nvPr>
        </p:nvSpPr>
        <p:spPr>
          <a:xfrm>
            <a:off x="720130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494676D6-C880-49A1-B83E-2D632934D666}"/>
              </a:ext>
            </a:extLst>
          </p:cNvPr>
          <p:cNvSpPr>
            <a:spLocks noGrp="1"/>
          </p:cNvSpPr>
          <p:nvPr>
            <p:ph type="body" sz="quarter" idx="37" hasCustomPrompt="1"/>
          </p:nvPr>
        </p:nvSpPr>
        <p:spPr>
          <a:xfrm>
            <a:off x="799072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5" name="Text Placeholder 14">
            <a:extLst>
              <a:ext uri="{FF2B5EF4-FFF2-40B4-BE49-F238E27FC236}">
                <a16:creationId xmlns:a16="http://schemas.microsoft.com/office/drawing/2014/main" id="{0C07048D-5DEB-4348-8A16-DB77BE49097C}"/>
              </a:ext>
            </a:extLst>
          </p:cNvPr>
          <p:cNvSpPr>
            <a:spLocks noGrp="1"/>
          </p:cNvSpPr>
          <p:nvPr>
            <p:ph type="body" sz="quarter" idx="38" hasCustomPrompt="1"/>
          </p:nvPr>
        </p:nvSpPr>
        <p:spPr>
          <a:xfrm>
            <a:off x="878013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6" name="Text Placeholder 14">
            <a:extLst>
              <a:ext uri="{FF2B5EF4-FFF2-40B4-BE49-F238E27FC236}">
                <a16:creationId xmlns:a16="http://schemas.microsoft.com/office/drawing/2014/main" id="{DCED3D6A-EF8C-4F42-B23B-30ED2C33EAB6}"/>
              </a:ext>
            </a:extLst>
          </p:cNvPr>
          <p:cNvSpPr>
            <a:spLocks noGrp="1"/>
          </p:cNvSpPr>
          <p:nvPr>
            <p:ph type="body" sz="quarter" idx="39" hasCustomPrompt="1"/>
          </p:nvPr>
        </p:nvSpPr>
        <p:spPr>
          <a:xfrm>
            <a:off x="956955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7" name="Text Placeholder 14">
            <a:extLst>
              <a:ext uri="{FF2B5EF4-FFF2-40B4-BE49-F238E27FC236}">
                <a16:creationId xmlns:a16="http://schemas.microsoft.com/office/drawing/2014/main" id="{E966B469-8508-4732-8A0A-58429BD0E7BE}"/>
              </a:ext>
            </a:extLst>
          </p:cNvPr>
          <p:cNvSpPr>
            <a:spLocks noGrp="1"/>
          </p:cNvSpPr>
          <p:nvPr>
            <p:ph type="body" sz="quarter" idx="40" hasCustomPrompt="1"/>
          </p:nvPr>
        </p:nvSpPr>
        <p:spPr>
          <a:xfrm>
            <a:off x="10358963"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101" name="Group 100">
            <a:extLst>
              <a:ext uri="{FF2B5EF4-FFF2-40B4-BE49-F238E27FC236}">
                <a16:creationId xmlns:a16="http://schemas.microsoft.com/office/drawing/2014/main" id="{97A40874-7B89-4A5D-9562-21D6994C3946}"/>
              </a:ext>
              <a:ext uri="{C183D7F6-B498-43B3-948B-1728B52AA6E4}">
                <adec:decorative xmlns:adec="http://schemas.microsoft.com/office/drawing/2017/decorative" val="1"/>
              </a:ext>
            </a:extLst>
          </p:cNvPr>
          <p:cNvGrpSpPr/>
          <p:nvPr userDrawn="1"/>
        </p:nvGrpSpPr>
        <p:grpSpPr>
          <a:xfrm>
            <a:off x="2010137" y="4391183"/>
            <a:ext cx="8510121" cy="0"/>
            <a:chOff x="1504814" y="2488864"/>
            <a:chExt cx="8510121" cy="0"/>
          </a:xfrm>
        </p:grpSpPr>
        <p:cxnSp>
          <p:nvCxnSpPr>
            <p:cNvPr id="102" name="Straight Connector 101">
              <a:extLst>
                <a:ext uri="{FF2B5EF4-FFF2-40B4-BE49-F238E27FC236}">
                  <a16:creationId xmlns:a16="http://schemas.microsoft.com/office/drawing/2014/main" id="{32860379-5BA3-4D4F-BAC0-C7783F7552D4}"/>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F221EBE-F43A-48CE-8E3D-D0777E2424C4}"/>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70DFAA8-4E1B-45F7-B640-2C00AAC65BA3}"/>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67A42DA-2625-4CA8-AEC6-2FBCF01A9278}"/>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9B3F7FF-9011-4E3D-9DA2-C144F9B7A5EB}"/>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EEA406-B4BE-4A22-9879-A86700556BEA}"/>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5F5190B-A9FA-4925-81A3-8AF19F70933F}"/>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3F58E8B-B6D9-46C2-95B1-755AD7B02890}"/>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BED819-4195-456A-8507-0CC09BDCFEDE}"/>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3541D3E-8275-4522-81E7-C83B829D83C1}"/>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CD34DF1-D500-4560-A303-92050A81120A}"/>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Footer Placeholder 15">
            <a:extLst>
              <a:ext uri="{FF2B5EF4-FFF2-40B4-BE49-F238E27FC236}">
                <a16:creationId xmlns:a16="http://schemas.microsoft.com/office/drawing/2014/main" id="{47D7FFC8-D319-4F8D-9F95-39BB21C0EEF6}"/>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8DDD48EC-9DE8-4C43-881A-2597A1DDE27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650B4D37-2FE8-4F27-8951-CF9D947DBAC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6915481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ADA1982-C216-4747-ACCC-39BC3F50B1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CD2AA7-E8A5-43C8-A284-AB4951189DBB}"/>
              </a:ext>
            </a:extLst>
          </p:cNvPr>
          <p:cNvSpPr>
            <a:spLocks noGrp="1"/>
          </p:cNvSpPr>
          <p:nvPr>
            <p:ph type="title" hasCustomPrompt="1"/>
          </p:nvPr>
        </p:nvSpPr>
        <p:spPr>
          <a:xfrm>
            <a:off x="692949" y="527542"/>
            <a:ext cx="6922876" cy="687834"/>
          </a:xfrm>
          <a:prstGeom prst="rect">
            <a:avLst/>
          </a:prstGeom>
        </p:spPr>
        <p:txBody>
          <a:bodyPr/>
          <a:lstStyle>
            <a:lvl1pPr>
              <a:defRPr sz="2800" cap="all" spc="400" baseline="0">
                <a:solidFill>
                  <a:schemeClr val="bg1"/>
                </a:solidFill>
              </a:defRPr>
            </a:lvl1pPr>
          </a:lstStyle>
          <a:p>
            <a:r>
              <a:rPr lang="en-US" dirty="0"/>
              <a:t>Click to add title</a:t>
            </a:r>
          </a:p>
        </p:txBody>
      </p:sp>
      <p:sp>
        <p:nvSpPr>
          <p:cNvPr id="4" name="Content Placeholder 3">
            <a:extLst>
              <a:ext uri="{FF2B5EF4-FFF2-40B4-BE49-F238E27FC236}">
                <a16:creationId xmlns:a16="http://schemas.microsoft.com/office/drawing/2014/main" id="{D1D681FF-F6BE-41D5-AE6C-B4110384B0F4}"/>
              </a:ext>
            </a:extLst>
          </p:cNvPr>
          <p:cNvSpPr>
            <a:spLocks noGrp="1"/>
          </p:cNvSpPr>
          <p:nvPr>
            <p:ph sz="quarter" idx="10"/>
          </p:nvPr>
        </p:nvSpPr>
        <p:spPr>
          <a:xfrm>
            <a:off x="693738" y="1128713"/>
            <a:ext cx="7654925" cy="50688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5">
            <a:extLst>
              <a:ext uri="{FF2B5EF4-FFF2-40B4-BE49-F238E27FC236}">
                <a16:creationId xmlns:a16="http://schemas.microsoft.com/office/drawing/2014/main" id="{A60E8AF0-85D7-4035-8301-57B3B4977F94}"/>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481785BD-DC42-4BBE-8C62-BCE6F0EA47B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E7886D57-8CCD-43A4-AA49-E96D2EE3EB8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10367910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4-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F8B9974-85ED-46AA-8617-AC54C847B6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EB6F28C4-DD1C-4E63-87E8-D76D85414CE0}"/>
              </a:ext>
            </a:extLst>
          </p:cNvPr>
          <p:cNvSpPr>
            <a:spLocks noGrp="1"/>
          </p:cNvSpPr>
          <p:nvPr>
            <p:ph type="title" hasCustomPrompt="1"/>
          </p:nvPr>
        </p:nvSpPr>
        <p:spPr>
          <a:xfrm>
            <a:off x="655858" y="2433312"/>
            <a:ext cx="1939480" cy="2115505"/>
          </a:xfrm>
          <a:prstGeom prst="rect">
            <a:avLst/>
          </a:prstGeom>
        </p:spPr>
        <p:txBody>
          <a:bodyPr anchor="ctr"/>
          <a:lstStyle>
            <a:lvl1pPr algn="ctr">
              <a:defRPr sz="2800" cap="all" spc="400" baseline="0">
                <a:solidFill>
                  <a:schemeClr val="bg1"/>
                </a:solidFill>
              </a:defRPr>
            </a:lvl1pPr>
          </a:lstStyle>
          <a:p>
            <a:r>
              <a:rPr lang="en-US" dirty="0"/>
              <a:t>Click to add title</a:t>
            </a:r>
          </a:p>
        </p:txBody>
      </p:sp>
      <p:sp>
        <p:nvSpPr>
          <p:cNvPr id="14" name="Picture Placeholder 9">
            <a:extLst>
              <a:ext uri="{FF2B5EF4-FFF2-40B4-BE49-F238E27FC236}">
                <a16:creationId xmlns:a16="http://schemas.microsoft.com/office/drawing/2014/main" id="{3987B23C-61B9-4A48-AD36-5E284812C449}"/>
              </a:ext>
            </a:extLst>
          </p:cNvPr>
          <p:cNvSpPr>
            <a:spLocks noGrp="1"/>
          </p:cNvSpPr>
          <p:nvPr>
            <p:ph type="pic" sz="quarter" idx="16" hasCustomPrompt="1"/>
          </p:nvPr>
        </p:nvSpPr>
        <p:spPr>
          <a:xfrm>
            <a:off x="3088220" y="2599422"/>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0" name="Picture Placeholder 9">
            <a:extLst>
              <a:ext uri="{FF2B5EF4-FFF2-40B4-BE49-F238E27FC236}">
                <a16:creationId xmlns:a16="http://schemas.microsoft.com/office/drawing/2014/main" id="{CCBD4661-3D71-432B-9308-D2D085BDDDC2}"/>
              </a:ext>
            </a:extLst>
          </p:cNvPr>
          <p:cNvSpPr>
            <a:spLocks noGrp="1"/>
          </p:cNvSpPr>
          <p:nvPr>
            <p:ph type="pic" sz="quarter" idx="15" hasCustomPrompt="1"/>
          </p:nvPr>
        </p:nvSpPr>
        <p:spPr>
          <a:xfrm>
            <a:off x="5190425"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7" name="Picture Placeholder 9">
            <a:extLst>
              <a:ext uri="{FF2B5EF4-FFF2-40B4-BE49-F238E27FC236}">
                <a16:creationId xmlns:a16="http://schemas.microsoft.com/office/drawing/2014/main" id="{F89712B5-4C74-4247-B444-43F116D582EB}"/>
              </a:ext>
            </a:extLst>
          </p:cNvPr>
          <p:cNvSpPr>
            <a:spLocks noGrp="1"/>
          </p:cNvSpPr>
          <p:nvPr>
            <p:ph type="pic" sz="quarter" idx="18" hasCustomPrompt="1"/>
          </p:nvPr>
        </p:nvSpPr>
        <p:spPr>
          <a:xfrm>
            <a:off x="7291629"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6" name="Picture Placeholder 9">
            <a:extLst>
              <a:ext uri="{FF2B5EF4-FFF2-40B4-BE49-F238E27FC236}">
                <a16:creationId xmlns:a16="http://schemas.microsoft.com/office/drawing/2014/main" id="{33EE5A9D-21AC-4735-98D7-42551FA2C58E}"/>
              </a:ext>
            </a:extLst>
          </p:cNvPr>
          <p:cNvSpPr>
            <a:spLocks noGrp="1"/>
          </p:cNvSpPr>
          <p:nvPr>
            <p:ph type="pic" sz="quarter" idx="17" hasCustomPrompt="1"/>
          </p:nvPr>
        </p:nvSpPr>
        <p:spPr>
          <a:xfrm>
            <a:off x="9387443"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8" name="Oval 17">
            <a:extLst>
              <a:ext uri="{FF2B5EF4-FFF2-40B4-BE49-F238E27FC236}">
                <a16:creationId xmlns:a16="http://schemas.microsoft.com/office/drawing/2014/main" id="{5EDBA775-4308-4BDB-B966-8167F3D04FF5}"/>
              </a:ext>
              <a:ext uri="{C183D7F6-B498-43B3-948B-1728B52AA6E4}">
                <adec:decorative xmlns:adec="http://schemas.microsoft.com/office/drawing/2017/decorative" val="1"/>
              </a:ext>
            </a:extLst>
          </p:cNvPr>
          <p:cNvSpPr/>
          <p:nvPr userDrawn="1"/>
        </p:nvSpPr>
        <p:spPr>
          <a:xfrm>
            <a:off x="2975041" y="2486242"/>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BDDB0B0-BDCD-459F-AF20-19E1A7217639}"/>
              </a:ext>
              <a:ext uri="{C183D7F6-B498-43B3-948B-1728B52AA6E4}">
                <adec:decorative xmlns:adec="http://schemas.microsoft.com/office/drawing/2017/decorative" val="1"/>
              </a:ext>
            </a:extLst>
          </p:cNvPr>
          <p:cNvSpPr/>
          <p:nvPr userDrawn="1"/>
        </p:nvSpPr>
        <p:spPr>
          <a:xfrm>
            <a:off x="5077246"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9A8E9D1-9673-42D1-A573-05CDC9EF884A}"/>
              </a:ext>
              <a:ext uri="{C183D7F6-B498-43B3-948B-1728B52AA6E4}">
                <adec:decorative xmlns:adec="http://schemas.microsoft.com/office/drawing/2017/decorative" val="1"/>
              </a:ext>
            </a:extLst>
          </p:cNvPr>
          <p:cNvSpPr/>
          <p:nvPr userDrawn="1"/>
        </p:nvSpPr>
        <p:spPr>
          <a:xfrm>
            <a:off x="7178450"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2F851C1-89A7-44A6-8617-10C435FCD396}"/>
              </a:ext>
              <a:ext uri="{C183D7F6-B498-43B3-948B-1728B52AA6E4}">
                <adec:decorative xmlns:adec="http://schemas.microsoft.com/office/drawing/2017/decorative" val="1"/>
              </a:ext>
            </a:extLst>
          </p:cNvPr>
          <p:cNvSpPr/>
          <p:nvPr userDrawn="1"/>
        </p:nvSpPr>
        <p:spPr>
          <a:xfrm>
            <a:off x="9274264"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4">
            <a:extLst>
              <a:ext uri="{FF2B5EF4-FFF2-40B4-BE49-F238E27FC236}">
                <a16:creationId xmlns:a16="http://schemas.microsoft.com/office/drawing/2014/main" id="{11C9BE46-D000-4DE5-8AD9-6BFAD927A014}"/>
              </a:ext>
            </a:extLst>
          </p:cNvPr>
          <p:cNvSpPr>
            <a:spLocks noGrp="1"/>
          </p:cNvSpPr>
          <p:nvPr>
            <p:ph type="body" sz="quarter" idx="19" hasCustomPrompt="1"/>
          </p:nvPr>
        </p:nvSpPr>
        <p:spPr>
          <a:xfrm>
            <a:off x="2796727"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6" name="Text Placeholder 14">
            <a:extLst>
              <a:ext uri="{FF2B5EF4-FFF2-40B4-BE49-F238E27FC236}">
                <a16:creationId xmlns:a16="http://schemas.microsoft.com/office/drawing/2014/main" id="{5773EC03-0830-4EAE-A7B0-38902833DC2F}"/>
              </a:ext>
            </a:extLst>
          </p:cNvPr>
          <p:cNvSpPr>
            <a:spLocks noGrp="1"/>
          </p:cNvSpPr>
          <p:nvPr>
            <p:ph type="body" sz="quarter" idx="20" hasCustomPrompt="1"/>
          </p:nvPr>
        </p:nvSpPr>
        <p:spPr>
          <a:xfrm>
            <a:off x="2896865"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27" name="Text Placeholder 14">
            <a:extLst>
              <a:ext uri="{FF2B5EF4-FFF2-40B4-BE49-F238E27FC236}">
                <a16:creationId xmlns:a16="http://schemas.microsoft.com/office/drawing/2014/main" id="{32E4889E-0745-4713-90D8-432A681AFCE4}"/>
              </a:ext>
            </a:extLst>
          </p:cNvPr>
          <p:cNvSpPr>
            <a:spLocks noGrp="1"/>
          </p:cNvSpPr>
          <p:nvPr>
            <p:ph type="body" sz="quarter" idx="21" hasCustomPrompt="1"/>
          </p:nvPr>
        </p:nvSpPr>
        <p:spPr>
          <a:xfrm>
            <a:off x="4898932"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8" name="Text Placeholder 14">
            <a:extLst>
              <a:ext uri="{FF2B5EF4-FFF2-40B4-BE49-F238E27FC236}">
                <a16:creationId xmlns:a16="http://schemas.microsoft.com/office/drawing/2014/main" id="{BFD869E7-29DA-4FEB-AB84-1C1FC3ABAE30}"/>
              </a:ext>
            </a:extLst>
          </p:cNvPr>
          <p:cNvSpPr>
            <a:spLocks noGrp="1"/>
          </p:cNvSpPr>
          <p:nvPr>
            <p:ph type="body" sz="quarter" idx="22" hasCustomPrompt="1"/>
          </p:nvPr>
        </p:nvSpPr>
        <p:spPr>
          <a:xfrm>
            <a:off x="4999070"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0" name="Text Placeholder 14">
            <a:extLst>
              <a:ext uri="{FF2B5EF4-FFF2-40B4-BE49-F238E27FC236}">
                <a16:creationId xmlns:a16="http://schemas.microsoft.com/office/drawing/2014/main" id="{9E68119B-CDCA-4341-8772-2C5BF80B4E40}"/>
              </a:ext>
            </a:extLst>
          </p:cNvPr>
          <p:cNvSpPr>
            <a:spLocks noGrp="1"/>
          </p:cNvSpPr>
          <p:nvPr>
            <p:ph type="body" sz="quarter" idx="23" hasCustomPrompt="1"/>
          </p:nvPr>
        </p:nvSpPr>
        <p:spPr>
          <a:xfrm>
            <a:off x="7000136" y="4435751"/>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1" name="Text Placeholder 14">
            <a:extLst>
              <a:ext uri="{FF2B5EF4-FFF2-40B4-BE49-F238E27FC236}">
                <a16:creationId xmlns:a16="http://schemas.microsoft.com/office/drawing/2014/main" id="{303A31BF-223A-44A5-84FD-7281FF2E4CD4}"/>
              </a:ext>
            </a:extLst>
          </p:cNvPr>
          <p:cNvSpPr>
            <a:spLocks noGrp="1"/>
          </p:cNvSpPr>
          <p:nvPr>
            <p:ph type="body" sz="quarter" idx="24" hasCustomPrompt="1"/>
          </p:nvPr>
        </p:nvSpPr>
        <p:spPr>
          <a:xfrm>
            <a:off x="7100274"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2" name="Text Placeholder 14">
            <a:extLst>
              <a:ext uri="{FF2B5EF4-FFF2-40B4-BE49-F238E27FC236}">
                <a16:creationId xmlns:a16="http://schemas.microsoft.com/office/drawing/2014/main" id="{666E1F4A-0D75-4B8E-A181-DBEB50FB1D60}"/>
              </a:ext>
            </a:extLst>
          </p:cNvPr>
          <p:cNvSpPr>
            <a:spLocks noGrp="1"/>
          </p:cNvSpPr>
          <p:nvPr>
            <p:ph type="body" sz="quarter" idx="25" hasCustomPrompt="1"/>
          </p:nvPr>
        </p:nvSpPr>
        <p:spPr>
          <a:xfrm>
            <a:off x="9095950"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3" name="Text Placeholder 14">
            <a:extLst>
              <a:ext uri="{FF2B5EF4-FFF2-40B4-BE49-F238E27FC236}">
                <a16:creationId xmlns:a16="http://schemas.microsoft.com/office/drawing/2014/main" id="{5EAE80D5-B799-4807-8F81-22C4218233DF}"/>
              </a:ext>
            </a:extLst>
          </p:cNvPr>
          <p:cNvSpPr>
            <a:spLocks noGrp="1"/>
          </p:cNvSpPr>
          <p:nvPr>
            <p:ph type="body" sz="quarter" idx="26" hasCustomPrompt="1"/>
          </p:nvPr>
        </p:nvSpPr>
        <p:spPr>
          <a:xfrm>
            <a:off x="9196088"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9" name="Footer Placeholder 15">
            <a:extLst>
              <a:ext uri="{FF2B5EF4-FFF2-40B4-BE49-F238E27FC236}">
                <a16:creationId xmlns:a16="http://schemas.microsoft.com/office/drawing/2014/main" id="{6F4437FE-F08F-4311-B53A-88E2B729B74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0" name="Slide Number Placeholder 16">
            <a:extLst>
              <a:ext uri="{FF2B5EF4-FFF2-40B4-BE49-F238E27FC236}">
                <a16:creationId xmlns:a16="http://schemas.microsoft.com/office/drawing/2014/main" id="{D0901035-50AC-4DE0-9A34-AAA61EC10E1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1" name="Date Placeholder 14">
            <a:extLst>
              <a:ext uri="{FF2B5EF4-FFF2-40B4-BE49-F238E27FC236}">
                <a16:creationId xmlns:a16="http://schemas.microsoft.com/office/drawing/2014/main" id="{5FDD3145-ADE2-4744-AF2E-9C8074C8584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41914450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8-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A79A51B-CC7A-4B36-B457-AF32363881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0E019BE9-6149-434A-B185-EE7434112622}"/>
              </a:ext>
            </a:extLst>
          </p:cNvPr>
          <p:cNvSpPr>
            <a:spLocks noGrp="1"/>
          </p:cNvSpPr>
          <p:nvPr>
            <p:ph type="title" hasCustomPrompt="1"/>
          </p:nvPr>
        </p:nvSpPr>
        <p:spPr>
          <a:xfrm>
            <a:off x="661216" y="2375820"/>
            <a:ext cx="1939480" cy="2218499"/>
          </a:xfrm>
          <a:prstGeom prst="rect">
            <a:avLst/>
          </a:prstGeom>
        </p:spPr>
        <p:txBody>
          <a:bodyPr anchor="ctr"/>
          <a:lstStyle>
            <a:lvl1pPr algn="ctr">
              <a:lnSpc>
                <a:spcPct val="90000"/>
              </a:lnSpc>
              <a:spcBef>
                <a:spcPts val="1000"/>
              </a:spcBef>
              <a:defRPr sz="2800" cap="all" spc="400" baseline="0">
                <a:solidFill>
                  <a:schemeClr val="bg1"/>
                </a:solidFill>
              </a:defRPr>
            </a:lvl1pPr>
          </a:lstStyle>
          <a:p>
            <a:r>
              <a:rPr lang="en-US" dirty="0"/>
              <a:t>Click to add title</a:t>
            </a:r>
          </a:p>
        </p:txBody>
      </p:sp>
      <p:sp>
        <p:nvSpPr>
          <p:cNvPr id="34" name="Picture Placeholder 9">
            <a:extLst>
              <a:ext uri="{FF2B5EF4-FFF2-40B4-BE49-F238E27FC236}">
                <a16:creationId xmlns:a16="http://schemas.microsoft.com/office/drawing/2014/main" id="{18B0121B-CD0E-495B-9B36-4E88EA4A9786}"/>
              </a:ext>
              <a:ext uri="{C183D7F6-B498-43B3-948B-1728B52AA6E4}">
                <adec:decorative xmlns:adec="http://schemas.microsoft.com/office/drawing/2017/decorative" val="0"/>
              </a:ext>
            </a:extLst>
          </p:cNvPr>
          <p:cNvSpPr>
            <a:spLocks noGrp="1"/>
          </p:cNvSpPr>
          <p:nvPr>
            <p:ph type="pic" sz="quarter" idx="16" hasCustomPrompt="1"/>
          </p:nvPr>
        </p:nvSpPr>
        <p:spPr>
          <a:xfrm>
            <a:off x="3136339" y="1326925"/>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1" name="Picture Placeholder 9">
            <a:extLst>
              <a:ext uri="{FF2B5EF4-FFF2-40B4-BE49-F238E27FC236}">
                <a16:creationId xmlns:a16="http://schemas.microsoft.com/office/drawing/2014/main" id="{4508E76D-2071-4546-8DF2-405B38E2E271}"/>
              </a:ext>
            </a:extLst>
          </p:cNvPr>
          <p:cNvSpPr>
            <a:spLocks noGrp="1"/>
          </p:cNvSpPr>
          <p:nvPr>
            <p:ph type="pic" sz="quarter" idx="39" hasCustomPrompt="1"/>
          </p:nvPr>
        </p:nvSpPr>
        <p:spPr>
          <a:xfrm>
            <a:off x="5209991"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5" name="Picture Placeholder 9">
            <a:extLst>
              <a:ext uri="{FF2B5EF4-FFF2-40B4-BE49-F238E27FC236}">
                <a16:creationId xmlns:a16="http://schemas.microsoft.com/office/drawing/2014/main" id="{D319C8D5-E3A6-45C8-8A64-1C1B70C90DD1}"/>
              </a:ext>
              <a:ext uri="{C183D7F6-B498-43B3-948B-1728B52AA6E4}">
                <adec:decorative xmlns:adec="http://schemas.microsoft.com/office/drawing/2017/decorative" val="0"/>
              </a:ext>
            </a:extLst>
          </p:cNvPr>
          <p:cNvSpPr>
            <a:spLocks noGrp="1"/>
          </p:cNvSpPr>
          <p:nvPr>
            <p:ph type="pic" sz="quarter" idx="40" hasCustomPrompt="1"/>
          </p:nvPr>
        </p:nvSpPr>
        <p:spPr>
          <a:xfrm>
            <a:off x="7305041" y="133575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7" name="Picture Placeholder 9">
            <a:extLst>
              <a:ext uri="{FF2B5EF4-FFF2-40B4-BE49-F238E27FC236}">
                <a16:creationId xmlns:a16="http://schemas.microsoft.com/office/drawing/2014/main" id="{01486F31-E79E-4E60-8749-B8036B3F096A}"/>
              </a:ext>
              <a:ext uri="{C183D7F6-B498-43B3-948B-1728B52AA6E4}">
                <adec:decorative xmlns:adec="http://schemas.microsoft.com/office/drawing/2017/decorative" val="0"/>
              </a:ext>
            </a:extLst>
          </p:cNvPr>
          <p:cNvSpPr>
            <a:spLocks noGrp="1"/>
          </p:cNvSpPr>
          <p:nvPr>
            <p:ph type="pic" sz="quarter" idx="41" hasCustomPrompt="1"/>
          </p:nvPr>
        </p:nvSpPr>
        <p:spPr>
          <a:xfrm>
            <a:off x="9384248"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7" name="Oval 36">
            <a:extLst>
              <a:ext uri="{FF2B5EF4-FFF2-40B4-BE49-F238E27FC236}">
                <a16:creationId xmlns:a16="http://schemas.microsoft.com/office/drawing/2014/main" id="{8139AA92-1781-41FF-9168-9F70B1CD9FB7}"/>
              </a:ext>
              <a:ext uri="{C183D7F6-B498-43B3-948B-1728B52AA6E4}">
                <adec:decorative xmlns:adec="http://schemas.microsoft.com/office/drawing/2017/decorative" val="1"/>
              </a:ext>
            </a:extLst>
          </p:cNvPr>
          <p:cNvSpPr/>
          <p:nvPr userDrawn="1"/>
        </p:nvSpPr>
        <p:spPr>
          <a:xfrm>
            <a:off x="3031536" y="1222122"/>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14">
            <a:extLst>
              <a:ext uri="{FF2B5EF4-FFF2-40B4-BE49-F238E27FC236}">
                <a16:creationId xmlns:a16="http://schemas.microsoft.com/office/drawing/2014/main" id="{5FE36F90-735E-43D7-854A-0347B805053D}"/>
              </a:ext>
            </a:extLst>
          </p:cNvPr>
          <p:cNvSpPr>
            <a:spLocks noGrp="1"/>
          </p:cNvSpPr>
          <p:nvPr>
            <p:ph type="body" sz="quarter" idx="19" hasCustomPrompt="1"/>
          </p:nvPr>
        </p:nvSpPr>
        <p:spPr>
          <a:xfrm>
            <a:off x="2796727" y="2972370"/>
            <a:ext cx="2085792" cy="274650"/>
          </a:xfrm>
          <a:prstGeom prst="rect">
            <a:avLst/>
          </a:prstGeom>
        </p:spPr>
        <p:txBody>
          <a:bodyPr/>
          <a:lstStyle>
            <a:lvl1pPr marL="0" indent="0" algn="ctr">
              <a:buNone/>
              <a:defRPr sz="1200" b="0" cap="all" spc="200" baseline="0">
                <a:solidFill>
                  <a:schemeClr val="accent6"/>
                </a:solidFill>
                <a:latin typeface="+mj-lt"/>
              </a:defRPr>
            </a:lvl1pPr>
          </a:lstStyle>
          <a:p>
            <a:pPr lvl="0"/>
            <a:r>
              <a:rPr lang="en-US" dirty="0"/>
              <a:t>Add Name</a:t>
            </a:r>
          </a:p>
        </p:txBody>
      </p:sp>
      <p:sp>
        <p:nvSpPr>
          <p:cNvPr id="42" name="Text Placeholder 14">
            <a:extLst>
              <a:ext uri="{FF2B5EF4-FFF2-40B4-BE49-F238E27FC236}">
                <a16:creationId xmlns:a16="http://schemas.microsoft.com/office/drawing/2014/main" id="{2D0125FE-7543-4B0C-8C50-D4F2949EE8A0}"/>
              </a:ext>
            </a:extLst>
          </p:cNvPr>
          <p:cNvSpPr>
            <a:spLocks noGrp="1"/>
          </p:cNvSpPr>
          <p:nvPr>
            <p:ph type="body" sz="quarter" idx="20" hasCustomPrompt="1"/>
          </p:nvPr>
        </p:nvSpPr>
        <p:spPr>
          <a:xfrm>
            <a:off x="2896865"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3" name="Text Placeholder 14">
            <a:extLst>
              <a:ext uri="{FF2B5EF4-FFF2-40B4-BE49-F238E27FC236}">
                <a16:creationId xmlns:a16="http://schemas.microsoft.com/office/drawing/2014/main" id="{839FFFF4-4A0D-40BD-B34D-CD03D03FBEC4}"/>
              </a:ext>
            </a:extLst>
          </p:cNvPr>
          <p:cNvSpPr>
            <a:spLocks noGrp="1"/>
          </p:cNvSpPr>
          <p:nvPr>
            <p:ph type="body" sz="quarter" idx="21" hasCustomPrompt="1"/>
          </p:nvPr>
        </p:nvSpPr>
        <p:spPr>
          <a:xfrm>
            <a:off x="4898932"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4" name="Text Placeholder 14">
            <a:extLst>
              <a:ext uri="{FF2B5EF4-FFF2-40B4-BE49-F238E27FC236}">
                <a16:creationId xmlns:a16="http://schemas.microsoft.com/office/drawing/2014/main" id="{2697A53A-8491-4753-901E-02236DC0D5C4}"/>
              </a:ext>
            </a:extLst>
          </p:cNvPr>
          <p:cNvSpPr>
            <a:spLocks noGrp="1"/>
          </p:cNvSpPr>
          <p:nvPr>
            <p:ph type="body" sz="quarter" idx="22" hasCustomPrompt="1"/>
          </p:nvPr>
        </p:nvSpPr>
        <p:spPr>
          <a:xfrm>
            <a:off x="4999070"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5" name="Text Placeholder 14">
            <a:extLst>
              <a:ext uri="{FF2B5EF4-FFF2-40B4-BE49-F238E27FC236}">
                <a16:creationId xmlns:a16="http://schemas.microsoft.com/office/drawing/2014/main" id="{A51D26D1-89AE-43E7-8F1B-E28B18019F84}"/>
              </a:ext>
            </a:extLst>
          </p:cNvPr>
          <p:cNvSpPr>
            <a:spLocks noGrp="1"/>
          </p:cNvSpPr>
          <p:nvPr>
            <p:ph type="body" sz="quarter" idx="23" hasCustomPrompt="1"/>
          </p:nvPr>
        </p:nvSpPr>
        <p:spPr>
          <a:xfrm>
            <a:off x="7000136" y="2972538"/>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6" name="Text Placeholder 14">
            <a:extLst>
              <a:ext uri="{FF2B5EF4-FFF2-40B4-BE49-F238E27FC236}">
                <a16:creationId xmlns:a16="http://schemas.microsoft.com/office/drawing/2014/main" id="{0191059F-A4F0-4F1C-8237-308B7AD3F97D}"/>
              </a:ext>
            </a:extLst>
          </p:cNvPr>
          <p:cNvSpPr>
            <a:spLocks noGrp="1"/>
          </p:cNvSpPr>
          <p:nvPr>
            <p:ph type="body" sz="quarter" idx="24" hasCustomPrompt="1"/>
          </p:nvPr>
        </p:nvSpPr>
        <p:spPr>
          <a:xfrm>
            <a:off x="7100274"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7" name="Text Placeholder 14">
            <a:extLst>
              <a:ext uri="{FF2B5EF4-FFF2-40B4-BE49-F238E27FC236}">
                <a16:creationId xmlns:a16="http://schemas.microsoft.com/office/drawing/2014/main" id="{CFCD3D62-2515-40AC-A8A1-F7786244B36F}"/>
              </a:ext>
            </a:extLst>
          </p:cNvPr>
          <p:cNvSpPr>
            <a:spLocks noGrp="1"/>
          </p:cNvSpPr>
          <p:nvPr>
            <p:ph type="body" sz="quarter" idx="25" hasCustomPrompt="1"/>
          </p:nvPr>
        </p:nvSpPr>
        <p:spPr>
          <a:xfrm>
            <a:off x="9095950"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8" name="Text Placeholder 14">
            <a:extLst>
              <a:ext uri="{FF2B5EF4-FFF2-40B4-BE49-F238E27FC236}">
                <a16:creationId xmlns:a16="http://schemas.microsoft.com/office/drawing/2014/main" id="{96332DF1-A140-4DDE-9D59-EEF6D503A8D7}"/>
              </a:ext>
            </a:extLst>
          </p:cNvPr>
          <p:cNvSpPr>
            <a:spLocks noGrp="1"/>
          </p:cNvSpPr>
          <p:nvPr>
            <p:ph type="body" sz="quarter" idx="26" hasCustomPrompt="1"/>
          </p:nvPr>
        </p:nvSpPr>
        <p:spPr>
          <a:xfrm>
            <a:off x="9196088"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97" name="Picture Placeholder 9">
            <a:extLst>
              <a:ext uri="{FF2B5EF4-FFF2-40B4-BE49-F238E27FC236}">
                <a16:creationId xmlns:a16="http://schemas.microsoft.com/office/drawing/2014/main" id="{74EEDA10-EB71-4CAE-80C3-9C8B46E6DF07}"/>
              </a:ext>
            </a:extLst>
          </p:cNvPr>
          <p:cNvSpPr>
            <a:spLocks noGrp="1"/>
          </p:cNvSpPr>
          <p:nvPr>
            <p:ph type="pic" sz="quarter" idx="42" hasCustomPrompt="1"/>
          </p:nvPr>
        </p:nvSpPr>
        <p:spPr>
          <a:xfrm>
            <a:off x="3136338" y="3967833"/>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99" name="Picture Placeholder 9">
            <a:extLst>
              <a:ext uri="{FF2B5EF4-FFF2-40B4-BE49-F238E27FC236}">
                <a16:creationId xmlns:a16="http://schemas.microsoft.com/office/drawing/2014/main" id="{B9B031BF-4314-4A3C-B53C-3958CC4E6228}"/>
              </a:ext>
            </a:extLst>
          </p:cNvPr>
          <p:cNvSpPr>
            <a:spLocks noGrp="1"/>
          </p:cNvSpPr>
          <p:nvPr>
            <p:ph type="pic" sz="quarter" idx="43" hasCustomPrompt="1"/>
          </p:nvPr>
        </p:nvSpPr>
        <p:spPr>
          <a:xfrm>
            <a:off x="5209990"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1" name="Picture Placeholder 9">
            <a:extLst>
              <a:ext uri="{FF2B5EF4-FFF2-40B4-BE49-F238E27FC236}">
                <a16:creationId xmlns:a16="http://schemas.microsoft.com/office/drawing/2014/main" id="{BC693B9A-3B30-4605-8EB8-2F155D0A4D7C}"/>
              </a:ext>
            </a:extLst>
          </p:cNvPr>
          <p:cNvSpPr>
            <a:spLocks noGrp="1"/>
          </p:cNvSpPr>
          <p:nvPr>
            <p:ph type="pic" sz="quarter" idx="44" hasCustomPrompt="1"/>
          </p:nvPr>
        </p:nvSpPr>
        <p:spPr>
          <a:xfrm>
            <a:off x="7305040" y="397666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3" name="Picture Placeholder 9">
            <a:extLst>
              <a:ext uri="{FF2B5EF4-FFF2-40B4-BE49-F238E27FC236}">
                <a16:creationId xmlns:a16="http://schemas.microsoft.com/office/drawing/2014/main" id="{B4CC215D-FD31-4423-900D-14FF4F457AFA}"/>
              </a:ext>
            </a:extLst>
          </p:cNvPr>
          <p:cNvSpPr>
            <a:spLocks noGrp="1"/>
          </p:cNvSpPr>
          <p:nvPr>
            <p:ph type="pic" sz="quarter" idx="45" hasCustomPrompt="1"/>
          </p:nvPr>
        </p:nvSpPr>
        <p:spPr>
          <a:xfrm>
            <a:off x="9384247"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73" name="Text Placeholder 14">
            <a:extLst>
              <a:ext uri="{FF2B5EF4-FFF2-40B4-BE49-F238E27FC236}">
                <a16:creationId xmlns:a16="http://schemas.microsoft.com/office/drawing/2014/main" id="{D4954E76-6CE5-4657-B73B-9875EBBEE003}"/>
              </a:ext>
            </a:extLst>
          </p:cNvPr>
          <p:cNvSpPr>
            <a:spLocks noGrp="1"/>
          </p:cNvSpPr>
          <p:nvPr>
            <p:ph type="body" sz="quarter" idx="31" hasCustomPrompt="1"/>
          </p:nvPr>
        </p:nvSpPr>
        <p:spPr>
          <a:xfrm>
            <a:off x="2796727"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4" name="Text Placeholder 14">
            <a:extLst>
              <a:ext uri="{FF2B5EF4-FFF2-40B4-BE49-F238E27FC236}">
                <a16:creationId xmlns:a16="http://schemas.microsoft.com/office/drawing/2014/main" id="{E361B92F-F111-450A-A880-C34503792307}"/>
              </a:ext>
            </a:extLst>
          </p:cNvPr>
          <p:cNvSpPr>
            <a:spLocks noGrp="1"/>
          </p:cNvSpPr>
          <p:nvPr>
            <p:ph type="body" sz="quarter" idx="32" hasCustomPrompt="1"/>
          </p:nvPr>
        </p:nvSpPr>
        <p:spPr>
          <a:xfrm>
            <a:off x="2896865"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5" name="Text Placeholder 14">
            <a:extLst>
              <a:ext uri="{FF2B5EF4-FFF2-40B4-BE49-F238E27FC236}">
                <a16:creationId xmlns:a16="http://schemas.microsoft.com/office/drawing/2014/main" id="{375C0FEC-10E7-43EA-953F-8CB9B43D05D4}"/>
              </a:ext>
            </a:extLst>
          </p:cNvPr>
          <p:cNvSpPr>
            <a:spLocks noGrp="1"/>
          </p:cNvSpPr>
          <p:nvPr>
            <p:ph type="body" sz="quarter" idx="33" hasCustomPrompt="1"/>
          </p:nvPr>
        </p:nvSpPr>
        <p:spPr>
          <a:xfrm>
            <a:off x="4898932"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6" name="Text Placeholder 14">
            <a:extLst>
              <a:ext uri="{FF2B5EF4-FFF2-40B4-BE49-F238E27FC236}">
                <a16:creationId xmlns:a16="http://schemas.microsoft.com/office/drawing/2014/main" id="{84B1D0A0-DE01-44D1-9B3D-C05DBE9FF754}"/>
              </a:ext>
            </a:extLst>
          </p:cNvPr>
          <p:cNvSpPr>
            <a:spLocks noGrp="1"/>
          </p:cNvSpPr>
          <p:nvPr>
            <p:ph type="body" sz="quarter" idx="34" hasCustomPrompt="1"/>
          </p:nvPr>
        </p:nvSpPr>
        <p:spPr>
          <a:xfrm>
            <a:off x="4999070"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7" name="Text Placeholder 14">
            <a:extLst>
              <a:ext uri="{FF2B5EF4-FFF2-40B4-BE49-F238E27FC236}">
                <a16:creationId xmlns:a16="http://schemas.microsoft.com/office/drawing/2014/main" id="{DB6914BB-9516-4473-A02F-1A325FA7EF4F}"/>
              </a:ext>
            </a:extLst>
          </p:cNvPr>
          <p:cNvSpPr>
            <a:spLocks noGrp="1"/>
          </p:cNvSpPr>
          <p:nvPr>
            <p:ph type="body" sz="quarter" idx="35" hasCustomPrompt="1"/>
          </p:nvPr>
        </p:nvSpPr>
        <p:spPr>
          <a:xfrm>
            <a:off x="7000136" y="5587475"/>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8" name="Text Placeholder 14">
            <a:extLst>
              <a:ext uri="{FF2B5EF4-FFF2-40B4-BE49-F238E27FC236}">
                <a16:creationId xmlns:a16="http://schemas.microsoft.com/office/drawing/2014/main" id="{FEE30418-F1D4-4D16-A984-FAA6CA0C74BF}"/>
              </a:ext>
            </a:extLst>
          </p:cNvPr>
          <p:cNvSpPr>
            <a:spLocks noGrp="1"/>
          </p:cNvSpPr>
          <p:nvPr>
            <p:ph type="body" sz="quarter" idx="36" hasCustomPrompt="1"/>
          </p:nvPr>
        </p:nvSpPr>
        <p:spPr>
          <a:xfrm>
            <a:off x="7100274"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9" name="Text Placeholder 14">
            <a:extLst>
              <a:ext uri="{FF2B5EF4-FFF2-40B4-BE49-F238E27FC236}">
                <a16:creationId xmlns:a16="http://schemas.microsoft.com/office/drawing/2014/main" id="{6D336D9D-1BA1-44AE-96D0-3ABDA2E02FB5}"/>
              </a:ext>
            </a:extLst>
          </p:cNvPr>
          <p:cNvSpPr>
            <a:spLocks noGrp="1"/>
          </p:cNvSpPr>
          <p:nvPr>
            <p:ph type="body" sz="quarter" idx="37" hasCustomPrompt="1"/>
          </p:nvPr>
        </p:nvSpPr>
        <p:spPr>
          <a:xfrm>
            <a:off x="9095950"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80" name="Text Placeholder 14">
            <a:extLst>
              <a:ext uri="{FF2B5EF4-FFF2-40B4-BE49-F238E27FC236}">
                <a16:creationId xmlns:a16="http://schemas.microsoft.com/office/drawing/2014/main" id="{6CFC9B87-2AEB-414D-90C4-B7F8F4AA9080}"/>
              </a:ext>
            </a:extLst>
          </p:cNvPr>
          <p:cNvSpPr>
            <a:spLocks noGrp="1"/>
          </p:cNvSpPr>
          <p:nvPr>
            <p:ph type="body" sz="quarter" idx="38" hasCustomPrompt="1"/>
          </p:nvPr>
        </p:nvSpPr>
        <p:spPr>
          <a:xfrm>
            <a:off x="9192018" y="5813275"/>
            <a:ext cx="1885515"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82" name="Oval 81">
            <a:extLst>
              <a:ext uri="{FF2B5EF4-FFF2-40B4-BE49-F238E27FC236}">
                <a16:creationId xmlns:a16="http://schemas.microsoft.com/office/drawing/2014/main" id="{9DC42105-8FBF-4317-8822-399B1F791ABF}"/>
              </a:ext>
              <a:ext uri="{C183D7F6-B498-43B3-948B-1728B52AA6E4}">
                <adec:decorative xmlns:adec="http://schemas.microsoft.com/office/drawing/2017/decorative" val="1"/>
              </a:ext>
            </a:extLst>
          </p:cNvPr>
          <p:cNvSpPr/>
          <p:nvPr userDrawn="1"/>
        </p:nvSpPr>
        <p:spPr>
          <a:xfrm>
            <a:off x="5105188"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644C80F9-E615-4699-A719-131E62011769}"/>
              </a:ext>
              <a:ext uri="{C183D7F6-B498-43B3-948B-1728B52AA6E4}">
                <adec:decorative xmlns:adec="http://schemas.microsoft.com/office/drawing/2017/decorative" val="1"/>
              </a:ext>
            </a:extLst>
          </p:cNvPr>
          <p:cNvSpPr/>
          <p:nvPr userDrawn="1"/>
        </p:nvSpPr>
        <p:spPr>
          <a:xfrm>
            <a:off x="7200238" y="123094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191882A0-07C5-40D6-9520-02882775B26A}"/>
              </a:ext>
              <a:ext uri="{C183D7F6-B498-43B3-948B-1728B52AA6E4}">
                <adec:decorative xmlns:adec="http://schemas.microsoft.com/office/drawing/2017/decorative" val="1"/>
              </a:ext>
            </a:extLst>
          </p:cNvPr>
          <p:cNvSpPr/>
          <p:nvPr userDrawn="1"/>
        </p:nvSpPr>
        <p:spPr>
          <a:xfrm>
            <a:off x="9279445"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242E90BB-F1EA-466F-939C-623189DF3ADD}"/>
              </a:ext>
              <a:ext uri="{C183D7F6-B498-43B3-948B-1728B52AA6E4}">
                <adec:decorative xmlns:adec="http://schemas.microsoft.com/office/drawing/2017/decorative" val="1"/>
              </a:ext>
            </a:extLst>
          </p:cNvPr>
          <p:cNvSpPr/>
          <p:nvPr userDrawn="1"/>
        </p:nvSpPr>
        <p:spPr>
          <a:xfrm>
            <a:off x="3031535" y="3863030"/>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CBBFD36F-B307-4513-ABAD-4A02FF737176}"/>
              </a:ext>
              <a:ext uri="{C183D7F6-B498-43B3-948B-1728B52AA6E4}">
                <adec:decorative xmlns:adec="http://schemas.microsoft.com/office/drawing/2017/decorative" val="1"/>
              </a:ext>
            </a:extLst>
          </p:cNvPr>
          <p:cNvSpPr/>
          <p:nvPr userDrawn="1"/>
        </p:nvSpPr>
        <p:spPr>
          <a:xfrm>
            <a:off x="5105187"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2E69D0B1-6D57-4A70-9C3C-F3A072AAA324}"/>
              </a:ext>
              <a:ext uri="{C183D7F6-B498-43B3-948B-1728B52AA6E4}">
                <adec:decorative xmlns:adec="http://schemas.microsoft.com/office/drawing/2017/decorative" val="1"/>
              </a:ext>
            </a:extLst>
          </p:cNvPr>
          <p:cNvSpPr/>
          <p:nvPr userDrawn="1"/>
        </p:nvSpPr>
        <p:spPr>
          <a:xfrm>
            <a:off x="7200237" y="387185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95C6593C-7D72-47FB-AACE-F8848EAFA3AB}"/>
              </a:ext>
              <a:ext uri="{C183D7F6-B498-43B3-948B-1728B52AA6E4}">
                <adec:decorative xmlns:adec="http://schemas.microsoft.com/office/drawing/2017/decorative" val="1"/>
              </a:ext>
            </a:extLst>
          </p:cNvPr>
          <p:cNvSpPr/>
          <p:nvPr userDrawn="1"/>
        </p:nvSpPr>
        <p:spPr>
          <a:xfrm>
            <a:off x="9279444"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ooter Placeholder 15">
            <a:extLst>
              <a:ext uri="{FF2B5EF4-FFF2-40B4-BE49-F238E27FC236}">
                <a16:creationId xmlns:a16="http://schemas.microsoft.com/office/drawing/2014/main" id="{75E80FB1-82CC-4144-A899-130449B1AC1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06" name="Slide Number Placeholder 16">
            <a:extLst>
              <a:ext uri="{FF2B5EF4-FFF2-40B4-BE49-F238E27FC236}">
                <a16:creationId xmlns:a16="http://schemas.microsoft.com/office/drawing/2014/main" id="{10233900-5A86-4114-B6F5-3A0EA053C02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07" name="Date Placeholder 14">
            <a:extLst>
              <a:ext uri="{FF2B5EF4-FFF2-40B4-BE49-F238E27FC236}">
                <a16:creationId xmlns:a16="http://schemas.microsoft.com/office/drawing/2014/main" id="{FD1BC0B7-CAA7-4673-9A20-4EFEDC54FC46}"/>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8023333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17DE9787-F8D7-4BBC-B3C0-144EEF4730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7F666A-7AF7-4FC6-99DD-E06ED83C2E88}"/>
              </a:ext>
            </a:extLst>
          </p:cNvPr>
          <p:cNvSpPr>
            <a:spLocks noGrp="1"/>
          </p:cNvSpPr>
          <p:nvPr>
            <p:ph type="title" hasCustomPrompt="1"/>
          </p:nvPr>
        </p:nvSpPr>
        <p:spPr>
          <a:xfrm>
            <a:off x="3131507" y="412356"/>
            <a:ext cx="5561556" cy="56767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45" name="Text Placeholder 10">
            <a:extLst>
              <a:ext uri="{FF2B5EF4-FFF2-40B4-BE49-F238E27FC236}">
                <a16:creationId xmlns:a16="http://schemas.microsoft.com/office/drawing/2014/main" id="{F2A51B67-A536-47ED-9C35-D2A4CF043420}"/>
              </a:ext>
            </a:extLst>
          </p:cNvPr>
          <p:cNvSpPr>
            <a:spLocks noGrp="1"/>
          </p:cNvSpPr>
          <p:nvPr>
            <p:ph type="body" sz="quarter" idx="21" hasCustomPrompt="1"/>
          </p:nvPr>
        </p:nvSpPr>
        <p:spPr>
          <a:xfrm>
            <a:off x="930273" y="2216292"/>
            <a:ext cx="1611892" cy="1151632"/>
          </a:xfrm>
          <a:prstGeom prst="rect">
            <a:avLst/>
          </a:prstGeom>
        </p:spPr>
        <p:txBody>
          <a:bodyPr anchor="ctr"/>
          <a:lstStyle>
            <a:lvl1pPr marL="0" indent="0" algn="ctr">
              <a:lnSpc>
                <a:spcPct val="100000"/>
              </a:lnSpc>
              <a:spcBef>
                <a:spcPts val="0"/>
              </a:spcBef>
              <a:spcAft>
                <a:spcPts val="0"/>
              </a:spcAft>
              <a:buNone/>
              <a:defRPr sz="4000" cap="all" spc="400" baseline="0">
                <a:solidFill>
                  <a:schemeClr val="accent5"/>
                </a:solidFill>
                <a:latin typeface="+mj-lt"/>
              </a:defRPr>
            </a:lvl1pPr>
          </a:lstStyle>
          <a:p>
            <a:pPr lvl="0"/>
            <a:r>
              <a:rPr lang="en-US" dirty="0"/>
              <a:t>Add title</a:t>
            </a:r>
          </a:p>
        </p:txBody>
      </p:sp>
      <p:sp>
        <p:nvSpPr>
          <p:cNvPr id="49" name="Text Placeholder 10">
            <a:extLst>
              <a:ext uri="{FF2B5EF4-FFF2-40B4-BE49-F238E27FC236}">
                <a16:creationId xmlns:a16="http://schemas.microsoft.com/office/drawing/2014/main" id="{22B9C39F-D011-4AC3-A4D5-F61A1CB3650B}"/>
              </a:ext>
            </a:extLst>
          </p:cNvPr>
          <p:cNvSpPr>
            <a:spLocks noGrp="1"/>
          </p:cNvSpPr>
          <p:nvPr>
            <p:ph type="body" sz="quarter" idx="22" hasCustomPrompt="1"/>
          </p:nvPr>
        </p:nvSpPr>
        <p:spPr>
          <a:xfrm>
            <a:off x="3613801"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6">
                    <a:lumMod val="75000"/>
                  </a:schemeClr>
                </a:solidFill>
                <a:latin typeface="+mj-lt"/>
              </a:defRPr>
            </a:lvl1pPr>
          </a:lstStyle>
          <a:p>
            <a:pPr lvl="0"/>
            <a:r>
              <a:rPr lang="en-US" dirty="0"/>
              <a:t>Add title</a:t>
            </a:r>
          </a:p>
        </p:txBody>
      </p:sp>
      <p:sp>
        <p:nvSpPr>
          <p:cNvPr id="47" name="Text Placeholder 10">
            <a:extLst>
              <a:ext uri="{FF2B5EF4-FFF2-40B4-BE49-F238E27FC236}">
                <a16:creationId xmlns:a16="http://schemas.microsoft.com/office/drawing/2014/main" id="{4ACDF114-02BD-4A37-9BE7-AA8094B7CD20}"/>
              </a:ext>
            </a:extLst>
          </p:cNvPr>
          <p:cNvSpPr>
            <a:spLocks noGrp="1"/>
          </p:cNvSpPr>
          <p:nvPr>
            <p:ph type="body" sz="quarter" idx="23" hasCustomPrompt="1"/>
          </p:nvPr>
        </p:nvSpPr>
        <p:spPr>
          <a:xfrm>
            <a:off x="6297329"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1">
                    <a:lumMod val="50000"/>
                    <a:lumOff val="50000"/>
                  </a:schemeClr>
                </a:solidFill>
                <a:latin typeface="+mj-lt"/>
              </a:defRPr>
            </a:lvl1pPr>
          </a:lstStyle>
          <a:p>
            <a:pPr lvl="0"/>
            <a:r>
              <a:rPr lang="en-US" dirty="0"/>
              <a:t>Add title</a:t>
            </a:r>
          </a:p>
        </p:txBody>
      </p:sp>
      <p:sp>
        <p:nvSpPr>
          <p:cNvPr id="48" name="Text Placeholder 10">
            <a:extLst>
              <a:ext uri="{FF2B5EF4-FFF2-40B4-BE49-F238E27FC236}">
                <a16:creationId xmlns:a16="http://schemas.microsoft.com/office/drawing/2014/main" id="{E3852728-C736-414F-BEC0-31AB3A704D1D}"/>
              </a:ext>
            </a:extLst>
          </p:cNvPr>
          <p:cNvSpPr>
            <a:spLocks noGrp="1"/>
          </p:cNvSpPr>
          <p:nvPr>
            <p:ph type="body" sz="quarter" idx="24" hasCustomPrompt="1"/>
          </p:nvPr>
        </p:nvSpPr>
        <p:spPr>
          <a:xfrm>
            <a:off x="8980856"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3"/>
                </a:solidFill>
                <a:latin typeface="+mj-lt"/>
              </a:defRPr>
            </a:lvl1pPr>
          </a:lstStyle>
          <a:p>
            <a:pPr lvl="0"/>
            <a:r>
              <a:rPr lang="en-US" dirty="0"/>
              <a:t>Add title</a:t>
            </a:r>
          </a:p>
        </p:txBody>
      </p:sp>
      <p:sp>
        <p:nvSpPr>
          <p:cNvPr id="37" name="Text Placeholder 14">
            <a:extLst>
              <a:ext uri="{FF2B5EF4-FFF2-40B4-BE49-F238E27FC236}">
                <a16:creationId xmlns:a16="http://schemas.microsoft.com/office/drawing/2014/main" id="{6B731840-A0DA-423D-9AD1-D542C17BA99A}"/>
              </a:ext>
            </a:extLst>
          </p:cNvPr>
          <p:cNvSpPr>
            <a:spLocks noGrp="1"/>
          </p:cNvSpPr>
          <p:nvPr>
            <p:ph type="body" sz="quarter" idx="12" hasCustomPrompt="1"/>
          </p:nvPr>
        </p:nvSpPr>
        <p:spPr>
          <a:xfrm>
            <a:off x="545026"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5"/>
                </a:solidFill>
                <a:latin typeface="+mj-lt"/>
              </a:defRPr>
            </a:lvl1pPr>
          </a:lstStyle>
          <a:p>
            <a:pPr lvl="0"/>
            <a:r>
              <a:rPr lang="en-US" dirty="0"/>
              <a:t>Click to add title</a:t>
            </a:r>
          </a:p>
        </p:txBody>
      </p:sp>
      <p:sp>
        <p:nvSpPr>
          <p:cNvPr id="38" name="Text Placeholder 14">
            <a:extLst>
              <a:ext uri="{FF2B5EF4-FFF2-40B4-BE49-F238E27FC236}">
                <a16:creationId xmlns:a16="http://schemas.microsoft.com/office/drawing/2014/main" id="{1E47A2D3-1E75-488B-A7B8-CB951C8CFBF3}"/>
              </a:ext>
            </a:extLst>
          </p:cNvPr>
          <p:cNvSpPr>
            <a:spLocks noGrp="1"/>
          </p:cNvSpPr>
          <p:nvPr>
            <p:ph type="body" sz="quarter" idx="13" hasCustomPrompt="1"/>
          </p:nvPr>
        </p:nvSpPr>
        <p:spPr>
          <a:xfrm>
            <a:off x="545026"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D6ADA9B-155A-4D54-8FCB-993ADEDA7934}"/>
              </a:ext>
            </a:extLst>
          </p:cNvPr>
          <p:cNvSpPr>
            <a:spLocks noGrp="1"/>
          </p:cNvSpPr>
          <p:nvPr>
            <p:ph type="body" sz="quarter" idx="15" hasCustomPrompt="1"/>
          </p:nvPr>
        </p:nvSpPr>
        <p:spPr>
          <a:xfrm>
            <a:off x="3228554"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6">
                    <a:lumMod val="75000"/>
                  </a:schemeClr>
                </a:solidFill>
                <a:latin typeface="+mj-lt"/>
              </a:defRPr>
            </a:lvl1pPr>
          </a:lstStyle>
          <a:p>
            <a:pPr lvl="0"/>
            <a:r>
              <a:rPr lang="en-US" dirty="0"/>
              <a:t>Click to add title</a:t>
            </a:r>
          </a:p>
        </p:txBody>
      </p:sp>
      <p:sp>
        <p:nvSpPr>
          <p:cNvPr id="40" name="Text Placeholder 14">
            <a:extLst>
              <a:ext uri="{FF2B5EF4-FFF2-40B4-BE49-F238E27FC236}">
                <a16:creationId xmlns:a16="http://schemas.microsoft.com/office/drawing/2014/main" id="{EF3CF6C8-7D4D-4E50-B616-0431BD4830E4}"/>
              </a:ext>
            </a:extLst>
          </p:cNvPr>
          <p:cNvSpPr>
            <a:spLocks noGrp="1"/>
          </p:cNvSpPr>
          <p:nvPr>
            <p:ph type="body" sz="quarter" idx="16" hasCustomPrompt="1"/>
          </p:nvPr>
        </p:nvSpPr>
        <p:spPr>
          <a:xfrm>
            <a:off x="3228554"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1CDF49FC-54E3-44AE-A97C-193A25AD6CB3}"/>
              </a:ext>
            </a:extLst>
          </p:cNvPr>
          <p:cNvSpPr>
            <a:spLocks noGrp="1"/>
          </p:cNvSpPr>
          <p:nvPr>
            <p:ph type="body" sz="quarter" idx="17" hasCustomPrompt="1"/>
          </p:nvPr>
        </p:nvSpPr>
        <p:spPr>
          <a:xfrm>
            <a:off x="5912082"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1">
                    <a:lumMod val="50000"/>
                    <a:lumOff val="50000"/>
                  </a:schemeClr>
                </a:solidFill>
                <a:latin typeface="+mj-lt"/>
              </a:defRPr>
            </a:lvl1pPr>
          </a:lstStyle>
          <a:p>
            <a:pPr lvl="0"/>
            <a:r>
              <a:rPr lang="en-US" dirty="0"/>
              <a:t>Click to add title</a:t>
            </a:r>
          </a:p>
        </p:txBody>
      </p:sp>
      <p:sp>
        <p:nvSpPr>
          <p:cNvPr id="42" name="Text Placeholder 14">
            <a:extLst>
              <a:ext uri="{FF2B5EF4-FFF2-40B4-BE49-F238E27FC236}">
                <a16:creationId xmlns:a16="http://schemas.microsoft.com/office/drawing/2014/main" id="{742DE5D9-5D04-4F7F-9F34-704818185832}"/>
              </a:ext>
            </a:extLst>
          </p:cNvPr>
          <p:cNvSpPr>
            <a:spLocks noGrp="1"/>
          </p:cNvSpPr>
          <p:nvPr>
            <p:ph type="body" sz="quarter" idx="18" hasCustomPrompt="1"/>
          </p:nvPr>
        </p:nvSpPr>
        <p:spPr>
          <a:xfrm>
            <a:off x="5912082"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5F0B8140-B940-4531-9562-8D79015D9413}"/>
              </a:ext>
            </a:extLst>
          </p:cNvPr>
          <p:cNvSpPr>
            <a:spLocks noGrp="1"/>
          </p:cNvSpPr>
          <p:nvPr>
            <p:ph type="body" sz="quarter" idx="19" hasCustomPrompt="1"/>
          </p:nvPr>
        </p:nvSpPr>
        <p:spPr>
          <a:xfrm>
            <a:off x="8595609"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3"/>
                </a:solidFill>
                <a:latin typeface="+mj-lt"/>
              </a:defRPr>
            </a:lvl1pPr>
          </a:lstStyle>
          <a:p>
            <a:pPr lvl="0"/>
            <a:r>
              <a:rPr lang="en-US" dirty="0"/>
              <a:t>Click to add title</a:t>
            </a:r>
          </a:p>
        </p:txBody>
      </p:sp>
      <p:sp>
        <p:nvSpPr>
          <p:cNvPr id="44" name="Text Placeholder 14">
            <a:extLst>
              <a:ext uri="{FF2B5EF4-FFF2-40B4-BE49-F238E27FC236}">
                <a16:creationId xmlns:a16="http://schemas.microsoft.com/office/drawing/2014/main" id="{849CC034-065E-48F0-985D-B80C15200238}"/>
              </a:ext>
            </a:extLst>
          </p:cNvPr>
          <p:cNvSpPr>
            <a:spLocks noGrp="1"/>
          </p:cNvSpPr>
          <p:nvPr>
            <p:ph type="body" sz="quarter" idx="20" hasCustomPrompt="1"/>
          </p:nvPr>
        </p:nvSpPr>
        <p:spPr>
          <a:xfrm>
            <a:off x="8595609"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8035ED58-36EB-4147-BCAF-919ADD4DD583}"/>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7D46932B-0FD6-4226-B251-4B815461214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56763F7F-D8C0-4AC6-96D0-C445984C5CB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7382815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65AAE033-7EA4-4A87-A126-29FE427645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1" name="Oval 30">
            <a:extLst>
              <a:ext uri="{FF2B5EF4-FFF2-40B4-BE49-F238E27FC236}">
                <a16:creationId xmlns:a16="http://schemas.microsoft.com/office/drawing/2014/main" id="{A5F6FE17-A48F-4A3E-8719-1DE83CD6B4C5}"/>
              </a:ext>
              <a:ext uri="{C183D7F6-B498-43B3-948B-1728B52AA6E4}">
                <adec:decorative xmlns:adec="http://schemas.microsoft.com/office/drawing/2017/decorative" val="1"/>
              </a:ext>
            </a:extLst>
          </p:cNvPr>
          <p:cNvSpPr/>
          <p:nvPr userDrawn="1"/>
        </p:nvSpPr>
        <p:spPr>
          <a:xfrm>
            <a:off x="7462048" y="1199853"/>
            <a:ext cx="3929901" cy="392990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F73882-4B79-419D-89EE-4B7CED18D9E2}"/>
              </a:ext>
            </a:extLst>
          </p:cNvPr>
          <p:cNvSpPr>
            <a:spLocks noGrp="1"/>
          </p:cNvSpPr>
          <p:nvPr>
            <p:ph type="title" hasCustomPrompt="1"/>
          </p:nvPr>
        </p:nvSpPr>
        <p:spPr>
          <a:xfrm>
            <a:off x="1021623" y="2210810"/>
            <a:ext cx="4579970" cy="538038"/>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26" name="Text Placeholder 25">
            <a:extLst>
              <a:ext uri="{FF2B5EF4-FFF2-40B4-BE49-F238E27FC236}">
                <a16:creationId xmlns:a16="http://schemas.microsoft.com/office/drawing/2014/main" id="{EF50E1F4-245D-4104-AFDB-25D35D7C5C07}"/>
              </a:ext>
            </a:extLst>
          </p:cNvPr>
          <p:cNvSpPr>
            <a:spLocks noGrp="1"/>
          </p:cNvSpPr>
          <p:nvPr>
            <p:ph type="body" sz="quarter" idx="12" hasCustomPrompt="1"/>
          </p:nvPr>
        </p:nvSpPr>
        <p:spPr>
          <a:xfrm>
            <a:off x="1034661" y="2747550"/>
            <a:ext cx="5309918" cy="2872039"/>
          </a:xfrm>
          <a:prstGeom prst="rect">
            <a:avLst/>
          </a:prstGeom>
        </p:spPr>
        <p:txBody>
          <a:bodyPr/>
          <a:lstStyle>
            <a:lvl1pPr marL="0" indent="0" algn="l">
              <a:lnSpc>
                <a:spcPct val="150000"/>
              </a:lnSpc>
              <a:spcBef>
                <a:spcPts val="0"/>
              </a:spcBef>
              <a:buNone/>
              <a:defRPr sz="1600">
                <a:solidFill>
                  <a:schemeClr val="bg1"/>
                </a:solidFill>
              </a:defRPr>
            </a:lvl1pPr>
          </a:lstStyle>
          <a:p>
            <a:pPr lvl="0"/>
            <a:r>
              <a:rPr lang="en-US" dirty="0"/>
              <a:t>Click to add text</a:t>
            </a:r>
          </a:p>
        </p:txBody>
      </p:sp>
      <p:sp>
        <p:nvSpPr>
          <p:cNvPr id="30" name="Picture Placeholder 29">
            <a:extLst>
              <a:ext uri="{FF2B5EF4-FFF2-40B4-BE49-F238E27FC236}">
                <a16:creationId xmlns:a16="http://schemas.microsoft.com/office/drawing/2014/main" id="{73A2FF74-415E-49BB-B2ED-E04C7B50BDE2}"/>
              </a:ext>
            </a:extLst>
          </p:cNvPr>
          <p:cNvSpPr>
            <a:spLocks noGrp="1"/>
          </p:cNvSpPr>
          <p:nvPr>
            <p:ph type="pic" sz="quarter" idx="13" hasCustomPrompt="1"/>
          </p:nvPr>
        </p:nvSpPr>
        <p:spPr>
          <a:xfrm>
            <a:off x="7663453" y="1433033"/>
            <a:ext cx="3527091" cy="3463540"/>
          </a:xfrm>
          <a:prstGeom prst="ellipse">
            <a:avLst/>
          </a:prstGeom>
        </p:spPr>
        <p:txBody>
          <a:bodyPr/>
          <a:lstStyle>
            <a:lvl1pPr marL="0" indent="0" algn="ctr">
              <a:buFont typeface="+mj-lt"/>
              <a:buNone/>
              <a:defRPr>
                <a:solidFill>
                  <a:schemeClr val="bg1"/>
                </a:solidFill>
              </a:defRPr>
            </a:lvl1pPr>
          </a:lstStyle>
          <a:p>
            <a:r>
              <a:rPr lang="en-US" dirty="0"/>
              <a:t>Click to add photo</a:t>
            </a:r>
          </a:p>
        </p:txBody>
      </p:sp>
      <p:sp>
        <p:nvSpPr>
          <p:cNvPr id="20" name="Footer Placeholder 15">
            <a:extLst>
              <a:ext uri="{FF2B5EF4-FFF2-40B4-BE49-F238E27FC236}">
                <a16:creationId xmlns:a16="http://schemas.microsoft.com/office/drawing/2014/main" id="{1847553A-14C8-45EB-88C7-05CE63B7E34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E7FABA93-7D08-4CFE-B3A8-D44B1A0F365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FBD26C03-0B97-464A-A39C-A1F339DBAC8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2609222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3BA4599-9856-44E7-A2B6-2354614AF7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7B14DA-64F0-4FA7-9A51-F4DB18154D7E}"/>
              </a:ext>
            </a:extLst>
          </p:cNvPr>
          <p:cNvSpPr>
            <a:spLocks noGrp="1"/>
          </p:cNvSpPr>
          <p:nvPr>
            <p:ph type="title" hasCustomPrompt="1"/>
          </p:nvPr>
        </p:nvSpPr>
        <p:spPr>
          <a:xfrm>
            <a:off x="5679441" y="1259911"/>
            <a:ext cx="5124189" cy="492302"/>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17" name="Text Placeholder 14">
            <a:extLst>
              <a:ext uri="{FF2B5EF4-FFF2-40B4-BE49-F238E27FC236}">
                <a16:creationId xmlns:a16="http://schemas.microsoft.com/office/drawing/2014/main" id="{DC4C8188-3DF6-4730-A43A-B789F03449DA}"/>
              </a:ext>
            </a:extLst>
          </p:cNvPr>
          <p:cNvSpPr>
            <a:spLocks noGrp="1"/>
          </p:cNvSpPr>
          <p:nvPr>
            <p:ph type="body" sz="quarter" idx="14" hasCustomPrompt="1"/>
          </p:nvPr>
        </p:nvSpPr>
        <p:spPr>
          <a:xfrm>
            <a:off x="5679441" y="1752212"/>
            <a:ext cx="4856479" cy="2413388"/>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3" name="Footer Placeholder 15">
            <a:extLst>
              <a:ext uri="{FF2B5EF4-FFF2-40B4-BE49-F238E27FC236}">
                <a16:creationId xmlns:a16="http://schemas.microsoft.com/office/drawing/2014/main" id="{E06D1BDE-6908-49BA-9900-53DFFF4B1E1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1C3470F5-DE33-49A4-AE82-D8EA10A4FC5F}"/>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63DCFC99-67D1-468A-8498-B3C1C90B4CF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8344077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E551AED-617A-4A51-AA8F-586F3703B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0DB23A-E569-444D-8607-FD404EECF3BA}"/>
              </a:ext>
            </a:extLst>
          </p:cNvPr>
          <p:cNvSpPr>
            <a:spLocks noGrp="1"/>
          </p:cNvSpPr>
          <p:nvPr>
            <p:ph type="title" hasCustomPrompt="1"/>
          </p:nvPr>
        </p:nvSpPr>
        <p:spPr>
          <a:xfrm>
            <a:off x="1026850" y="563671"/>
            <a:ext cx="4989629" cy="2387771"/>
          </a:xfrm>
          <a:prstGeom prst="rect">
            <a:avLst/>
          </a:prstGeom>
        </p:spPr>
        <p:txBody>
          <a:bodyPr anchor="b"/>
          <a:lstStyle>
            <a:lvl1pPr algn="ctr">
              <a:defRPr sz="4800" cap="all" spc="400" baseline="0">
                <a:solidFill>
                  <a:schemeClr val="accent6"/>
                </a:solidFill>
              </a:defRPr>
            </a:lvl1pPr>
          </a:lstStyle>
          <a:p>
            <a:r>
              <a:rPr lang="en-US" dirty="0"/>
              <a:t>Click to add title</a:t>
            </a:r>
          </a:p>
        </p:txBody>
      </p:sp>
      <p:sp>
        <p:nvSpPr>
          <p:cNvPr id="10" name="Text Placeholder 13">
            <a:extLst>
              <a:ext uri="{FF2B5EF4-FFF2-40B4-BE49-F238E27FC236}">
                <a16:creationId xmlns:a16="http://schemas.microsoft.com/office/drawing/2014/main" id="{72B0D3D1-FC7B-43D5-B514-082D63A90ED1}"/>
              </a:ext>
            </a:extLst>
          </p:cNvPr>
          <p:cNvSpPr>
            <a:spLocks noGrp="1"/>
          </p:cNvSpPr>
          <p:nvPr>
            <p:ph type="body" sz="quarter" idx="12" hasCustomPrompt="1"/>
          </p:nvPr>
        </p:nvSpPr>
        <p:spPr>
          <a:xfrm>
            <a:off x="1026852" y="3531676"/>
            <a:ext cx="4989628" cy="1756576"/>
          </a:xfrm>
          <a:prstGeom prst="rect">
            <a:avLst/>
          </a:prstGeom>
        </p:spPr>
        <p:txBody>
          <a:bodyPr>
            <a:normAutofit/>
          </a:bodyPr>
          <a:lstStyle>
            <a:lvl1pPr marL="0" indent="0" algn="ctr">
              <a:lnSpc>
                <a:spcPct val="150000"/>
              </a:lnSpc>
              <a:spcBef>
                <a:spcPts val="0"/>
              </a:spcBef>
              <a:buNone/>
              <a:defRPr sz="1800" i="0">
                <a:solidFill>
                  <a:schemeClr val="bg1"/>
                </a:solidFill>
              </a:defRPr>
            </a:lvl1pPr>
          </a:lstStyle>
          <a:p>
            <a:pPr lvl="0"/>
            <a:r>
              <a:rPr lang="en-US" dirty="0"/>
              <a:t>Click to add subtitle</a:t>
            </a:r>
          </a:p>
        </p:txBody>
      </p:sp>
      <p:sp>
        <p:nvSpPr>
          <p:cNvPr id="12" name="Footer Placeholder 15">
            <a:extLst>
              <a:ext uri="{FF2B5EF4-FFF2-40B4-BE49-F238E27FC236}">
                <a16:creationId xmlns:a16="http://schemas.microsoft.com/office/drawing/2014/main" id="{CC2E4653-FDDE-4AC5-A23D-4269479ADCA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C3F5CE00-2FB1-4930-8D2C-DB4DFDB2FD4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2CEBC169-C2E2-4153-8A08-6B982C0D542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7988802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C80EFA4-265B-48D2-AE72-8585EEED64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C648289-A550-4F4F-96C8-3D82FCE94245}"/>
              </a:ext>
            </a:extLst>
          </p:cNvPr>
          <p:cNvSpPr>
            <a:spLocks noGrp="1"/>
          </p:cNvSpPr>
          <p:nvPr>
            <p:ph type="title" hasCustomPrompt="1"/>
          </p:nvPr>
        </p:nvSpPr>
        <p:spPr>
          <a:xfrm>
            <a:off x="4187069" y="695093"/>
            <a:ext cx="4919354" cy="66749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33EEFC4F-DE64-450E-9DD5-65D08E123C22}"/>
              </a:ext>
            </a:extLst>
          </p:cNvPr>
          <p:cNvSpPr>
            <a:spLocks noGrp="1"/>
          </p:cNvSpPr>
          <p:nvPr>
            <p:ph type="body" sz="quarter" idx="22" hasCustomPrompt="1"/>
          </p:nvPr>
        </p:nvSpPr>
        <p:spPr>
          <a:xfrm>
            <a:off x="4199594" y="1873815"/>
            <a:ext cx="2556579"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8" name="Text Placeholder 14">
            <a:extLst>
              <a:ext uri="{FF2B5EF4-FFF2-40B4-BE49-F238E27FC236}">
                <a16:creationId xmlns:a16="http://schemas.microsoft.com/office/drawing/2014/main" id="{38C58F5B-7BA2-42E8-B66A-4561678ADDC4}"/>
              </a:ext>
            </a:extLst>
          </p:cNvPr>
          <p:cNvSpPr>
            <a:spLocks noGrp="1"/>
          </p:cNvSpPr>
          <p:nvPr>
            <p:ph type="body" sz="quarter" idx="15" hasCustomPrompt="1"/>
          </p:nvPr>
        </p:nvSpPr>
        <p:spPr>
          <a:xfrm>
            <a:off x="4199595" y="2178444"/>
            <a:ext cx="2556579"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5" name="Text Placeholder 14">
            <a:extLst>
              <a:ext uri="{FF2B5EF4-FFF2-40B4-BE49-F238E27FC236}">
                <a16:creationId xmlns:a16="http://schemas.microsoft.com/office/drawing/2014/main" id="{66743AAE-DD8A-4954-B033-100DF6D97554}"/>
              </a:ext>
            </a:extLst>
          </p:cNvPr>
          <p:cNvSpPr>
            <a:spLocks noGrp="1"/>
          </p:cNvSpPr>
          <p:nvPr>
            <p:ph type="body" sz="quarter" idx="12" hasCustomPrompt="1"/>
          </p:nvPr>
        </p:nvSpPr>
        <p:spPr>
          <a:xfrm>
            <a:off x="7538997" y="1873815"/>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6" name="Text Placeholder 14">
            <a:extLst>
              <a:ext uri="{FF2B5EF4-FFF2-40B4-BE49-F238E27FC236}">
                <a16:creationId xmlns:a16="http://schemas.microsoft.com/office/drawing/2014/main" id="{B7B5D3C5-66A2-486B-9B1D-A7075D150C27}"/>
              </a:ext>
            </a:extLst>
          </p:cNvPr>
          <p:cNvSpPr>
            <a:spLocks noGrp="1"/>
          </p:cNvSpPr>
          <p:nvPr>
            <p:ph type="body" sz="quarter" idx="13" hasCustomPrompt="1"/>
          </p:nvPr>
        </p:nvSpPr>
        <p:spPr>
          <a:xfrm>
            <a:off x="7538997" y="2178444"/>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D063EDB-47FD-44F8-9344-12CBC2AE0B77}"/>
              </a:ext>
            </a:extLst>
          </p:cNvPr>
          <p:cNvSpPr>
            <a:spLocks noGrp="1"/>
          </p:cNvSpPr>
          <p:nvPr>
            <p:ph type="body" sz="quarter" idx="24" hasCustomPrompt="1"/>
          </p:nvPr>
        </p:nvSpPr>
        <p:spPr>
          <a:xfrm>
            <a:off x="4199595" y="4071261"/>
            <a:ext cx="2556577"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2" name="Text Placeholder 14">
            <a:extLst>
              <a:ext uri="{FF2B5EF4-FFF2-40B4-BE49-F238E27FC236}">
                <a16:creationId xmlns:a16="http://schemas.microsoft.com/office/drawing/2014/main" id="{94586DE3-CDE9-4337-A49D-C1031595E36F}"/>
              </a:ext>
            </a:extLst>
          </p:cNvPr>
          <p:cNvSpPr>
            <a:spLocks noGrp="1"/>
          </p:cNvSpPr>
          <p:nvPr>
            <p:ph type="body" sz="quarter" idx="19" hasCustomPrompt="1"/>
          </p:nvPr>
        </p:nvSpPr>
        <p:spPr>
          <a:xfrm>
            <a:off x="4199596" y="4383943"/>
            <a:ext cx="2556577"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64F0745D-06FC-4840-B9DF-3176DEDA6F67}"/>
              </a:ext>
            </a:extLst>
          </p:cNvPr>
          <p:cNvSpPr>
            <a:spLocks noGrp="1"/>
          </p:cNvSpPr>
          <p:nvPr>
            <p:ph type="body" sz="quarter" idx="23" hasCustomPrompt="1"/>
          </p:nvPr>
        </p:nvSpPr>
        <p:spPr>
          <a:xfrm>
            <a:off x="7538997" y="4071261"/>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0" name="Text Placeholder 14">
            <a:extLst>
              <a:ext uri="{FF2B5EF4-FFF2-40B4-BE49-F238E27FC236}">
                <a16:creationId xmlns:a16="http://schemas.microsoft.com/office/drawing/2014/main" id="{F29A1EC1-1F01-46ED-BF67-15FE9E12068C}"/>
              </a:ext>
            </a:extLst>
          </p:cNvPr>
          <p:cNvSpPr>
            <a:spLocks noGrp="1"/>
          </p:cNvSpPr>
          <p:nvPr>
            <p:ph type="body" sz="quarter" idx="17" hasCustomPrompt="1"/>
          </p:nvPr>
        </p:nvSpPr>
        <p:spPr>
          <a:xfrm>
            <a:off x="7538997" y="4375890"/>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41" name="Footer Placeholder 15">
            <a:extLst>
              <a:ext uri="{FF2B5EF4-FFF2-40B4-BE49-F238E27FC236}">
                <a16:creationId xmlns:a16="http://schemas.microsoft.com/office/drawing/2014/main" id="{B2A74AF7-DFFE-4795-8CF0-8C90F6C3E5D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2" name="Slide Number Placeholder 16">
            <a:extLst>
              <a:ext uri="{FF2B5EF4-FFF2-40B4-BE49-F238E27FC236}">
                <a16:creationId xmlns:a16="http://schemas.microsoft.com/office/drawing/2014/main" id="{13F4D90B-645E-4CFF-8AA0-91C269845FB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3" name="Date Placeholder 14">
            <a:extLst>
              <a:ext uri="{FF2B5EF4-FFF2-40B4-BE49-F238E27FC236}">
                <a16:creationId xmlns:a16="http://schemas.microsoft.com/office/drawing/2014/main" id="{21EA3114-5B31-47ED-9AB6-EE59E580379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0741444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6D81B66-9FC1-4E48-808B-98B1726D47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747F51C0-908A-420C-B5BC-5685D0E95231}"/>
              </a:ext>
            </a:extLst>
          </p:cNvPr>
          <p:cNvSpPr>
            <a:spLocks noGrp="1"/>
          </p:cNvSpPr>
          <p:nvPr>
            <p:ph type="title" hasCustomPrompt="1"/>
          </p:nvPr>
        </p:nvSpPr>
        <p:spPr>
          <a:xfrm>
            <a:off x="3509716" y="1823625"/>
            <a:ext cx="4719884" cy="58003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4F835D01-B0D4-49D8-B947-C2062305C5C5}"/>
              </a:ext>
            </a:extLst>
          </p:cNvPr>
          <p:cNvSpPr>
            <a:spLocks noGrp="1"/>
          </p:cNvSpPr>
          <p:nvPr>
            <p:ph type="body" sz="quarter" idx="12" hasCustomPrompt="1"/>
          </p:nvPr>
        </p:nvSpPr>
        <p:spPr>
          <a:xfrm>
            <a:off x="379005" y="4230943"/>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7" name="Text Placeholder 14">
            <a:extLst>
              <a:ext uri="{FF2B5EF4-FFF2-40B4-BE49-F238E27FC236}">
                <a16:creationId xmlns:a16="http://schemas.microsoft.com/office/drawing/2014/main" id="{0B4ACDBA-7606-44B8-B1E1-C4750F89525F}"/>
              </a:ext>
            </a:extLst>
          </p:cNvPr>
          <p:cNvSpPr>
            <a:spLocks noGrp="1"/>
          </p:cNvSpPr>
          <p:nvPr>
            <p:ph type="body" sz="quarter" idx="13" hasCustomPrompt="1"/>
          </p:nvPr>
        </p:nvSpPr>
        <p:spPr>
          <a:xfrm>
            <a:off x="379005" y="4546458"/>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2" name="Text Placeholder 14">
            <a:extLst>
              <a:ext uri="{FF2B5EF4-FFF2-40B4-BE49-F238E27FC236}">
                <a16:creationId xmlns:a16="http://schemas.microsoft.com/office/drawing/2014/main" id="{D24600D7-8A94-406B-9274-351140BE27DC}"/>
              </a:ext>
            </a:extLst>
          </p:cNvPr>
          <p:cNvSpPr>
            <a:spLocks noGrp="1"/>
          </p:cNvSpPr>
          <p:nvPr>
            <p:ph type="body" sz="quarter" idx="22" hasCustomPrompt="1"/>
          </p:nvPr>
        </p:nvSpPr>
        <p:spPr>
          <a:xfrm>
            <a:off x="3237502" y="4234631"/>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8" name="Text Placeholder 14">
            <a:extLst>
              <a:ext uri="{FF2B5EF4-FFF2-40B4-BE49-F238E27FC236}">
                <a16:creationId xmlns:a16="http://schemas.microsoft.com/office/drawing/2014/main" id="{5FE6844F-9BC3-4E56-82B1-0B53BE292BA0}"/>
              </a:ext>
            </a:extLst>
          </p:cNvPr>
          <p:cNvSpPr>
            <a:spLocks noGrp="1"/>
          </p:cNvSpPr>
          <p:nvPr>
            <p:ph type="body" sz="quarter" idx="15" hasCustomPrompt="1"/>
          </p:nvPr>
        </p:nvSpPr>
        <p:spPr>
          <a:xfrm>
            <a:off x="3237503" y="4550146"/>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105C7AE2-E0F2-4EA9-B804-774B125FB0DF}"/>
              </a:ext>
            </a:extLst>
          </p:cNvPr>
          <p:cNvSpPr>
            <a:spLocks noGrp="1"/>
          </p:cNvSpPr>
          <p:nvPr>
            <p:ph type="body" sz="quarter" idx="23" hasCustomPrompt="1"/>
          </p:nvPr>
        </p:nvSpPr>
        <p:spPr>
          <a:xfrm>
            <a:off x="6096000"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9" name="Text Placeholder 14">
            <a:extLst>
              <a:ext uri="{FF2B5EF4-FFF2-40B4-BE49-F238E27FC236}">
                <a16:creationId xmlns:a16="http://schemas.microsoft.com/office/drawing/2014/main" id="{4B70930A-D98B-43B3-BC32-B48D9D7F06B3}"/>
              </a:ext>
            </a:extLst>
          </p:cNvPr>
          <p:cNvSpPr>
            <a:spLocks noGrp="1"/>
          </p:cNvSpPr>
          <p:nvPr>
            <p:ph type="body" sz="quarter" idx="17" hasCustomPrompt="1"/>
          </p:nvPr>
        </p:nvSpPr>
        <p:spPr>
          <a:xfrm>
            <a:off x="6096000"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500DE4BC-2A21-4C62-8F5C-AFE1D0AEDFBE}"/>
              </a:ext>
            </a:extLst>
          </p:cNvPr>
          <p:cNvSpPr>
            <a:spLocks noGrp="1"/>
          </p:cNvSpPr>
          <p:nvPr>
            <p:ph type="body" sz="quarter" idx="24" hasCustomPrompt="1"/>
          </p:nvPr>
        </p:nvSpPr>
        <p:spPr>
          <a:xfrm>
            <a:off x="8946967"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30" name="Text Placeholder 14">
            <a:extLst>
              <a:ext uri="{FF2B5EF4-FFF2-40B4-BE49-F238E27FC236}">
                <a16:creationId xmlns:a16="http://schemas.microsoft.com/office/drawing/2014/main" id="{0EEFD44C-4B64-4246-BC04-76812ED5E09E}"/>
              </a:ext>
            </a:extLst>
          </p:cNvPr>
          <p:cNvSpPr>
            <a:spLocks noGrp="1"/>
          </p:cNvSpPr>
          <p:nvPr>
            <p:ph type="body" sz="quarter" idx="19" hasCustomPrompt="1"/>
          </p:nvPr>
        </p:nvSpPr>
        <p:spPr>
          <a:xfrm>
            <a:off x="8946967"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AB492A3E-766F-42FE-A5F7-88807B59594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84AE79C-95F2-4A84-B62A-95B076FB0218}"/>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1C2E5CE3-E252-4255-BF5E-8B4F1F3A163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14" name="Picture Placeholder 13">
            <a:extLst>
              <a:ext uri="{FF2B5EF4-FFF2-40B4-BE49-F238E27FC236}">
                <a16:creationId xmlns:a16="http://schemas.microsoft.com/office/drawing/2014/main" id="{45E5C588-A831-4EB3-BFDF-78002F7D5507}"/>
              </a:ext>
            </a:extLst>
          </p:cNvPr>
          <p:cNvSpPr>
            <a:spLocks noGrp="1"/>
          </p:cNvSpPr>
          <p:nvPr>
            <p:ph type="pic" sz="quarter" idx="25"/>
          </p:nvPr>
        </p:nvSpPr>
        <p:spPr>
          <a:xfrm>
            <a:off x="1408479"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6" name="Picture Placeholder 13">
            <a:extLst>
              <a:ext uri="{FF2B5EF4-FFF2-40B4-BE49-F238E27FC236}">
                <a16:creationId xmlns:a16="http://schemas.microsoft.com/office/drawing/2014/main" id="{AD31BE3F-B09E-4BCC-947F-3D4DB153E354}"/>
              </a:ext>
            </a:extLst>
          </p:cNvPr>
          <p:cNvSpPr>
            <a:spLocks noGrp="1"/>
          </p:cNvSpPr>
          <p:nvPr>
            <p:ph type="pic" sz="quarter" idx="26"/>
          </p:nvPr>
        </p:nvSpPr>
        <p:spPr>
          <a:xfrm>
            <a:off x="4266976"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7" name="Picture Placeholder 13">
            <a:extLst>
              <a:ext uri="{FF2B5EF4-FFF2-40B4-BE49-F238E27FC236}">
                <a16:creationId xmlns:a16="http://schemas.microsoft.com/office/drawing/2014/main" id="{0BF7BBBD-C42C-408E-8F10-7B1BF3C53EF0}"/>
              </a:ext>
            </a:extLst>
          </p:cNvPr>
          <p:cNvSpPr>
            <a:spLocks noGrp="1"/>
          </p:cNvSpPr>
          <p:nvPr>
            <p:ph type="pic" sz="quarter" idx="27"/>
          </p:nvPr>
        </p:nvSpPr>
        <p:spPr>
          <a:xfrm>
            <a:off x="9972085"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8" name="Picture Placeholder 13">
            <a:extLst>
              <a:ext uri="{FF2B5EF4-FFF2-40B4-BE49-F238E27FC236}">
                <a16:creationId xmlns:a16="http://schemas.microsoft.com/office/drawing/2014/main" id="{74FF5159-7129-4F52-B5B7-13F2D04EAD34}"/>
              </a:ext>
            </a:extLst>
          </p:cNvPr>
          <p:cNvSpPr>
            <a:spLocks noGrp="1"/>
          </p:cNvSpPr>
          <p:nvPr>
            <p:ph type="pic" sz="quarter" idx="28"/>
          </p:nvPr>
        </p:nvSpPr>
        <p:spPr>
          <a:xfrm>
            <a:off x="7109232"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3913104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076C2D-3CFB-4EFB-8012-9F6E653336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1D3A9EE-57EE-476A-A657-3A4019818918}"/>
              </a:ext>
            </a:extLst>
          </p:cNvPr>
          <p:cNvSpPr>
            <a:spLocks noGrp="1"/>
          </p:cNvSpPr>
          <p:nvPr>
            <p:ph type="title" hasCustomPrompt="1"/>
          </p:nvPr>
        </p:nvSpPr>
        <p:spPr>
          <a:xfrm>
            <a:off x="4196218" y="690802"/>
            <a:ext cx="4936277" cy="575890"/>
          </a:xfrm>
          <a:prstGeom prst="rect">
            <a:avLst/>
          </a:prstGeom>
        </p:spPr>
        <p:txBody>
          <a:bodyPr/>
          <a:lstStyle>
            <a:lvl1pPr algn="l">
              <a:defRPr sz="2800" cap="all" spc="400" baseline="0">
                <a:solidFill>
                  <a:schemeClr val="bg1"/>
                </a:solidFill>
              </a:defRPr>
            </a:lvl1pPr>
          </a:lstStyle>
          <a:p>
            <a:r>
              <a:rPr lang="en-US" dirty="0"/>
              <a:t>Click to add title</a:t>
            </a:r>
          </a:p>
        </p:txBody>
      </p:sp>
      <p:sp>
        <p:nvSpPr>
          <p:cNvPr id="33" name="Text Placeholder 14">
            <a:extLst>
              <a:ext uri="{FF2B5EF4-FFF2-40B4-BE49-F238E27FC236}">
                <a16:creationId xmlns:a16="http://schemas.microsoft.com/office/drawing/2014/main" id="{2A0CB777-EF14-4BA6-A19D-697B165B1D34}"/>
              </a:ext>
            </a:extLst>
          </p:cNvPr>
          <p:cNvSpPr>
            <a:spLocks noGrp="1"/>
          </p:cNvSpPr>
          <p:nvPr>
            <p:ph type="body" sz="quarter" idx="12" hasCustomPrompt="1"/>
          </p:nvPr>
        </p:nvSpPr>
        <p:spPr>
          <a:xfrm>
            <a:off x="419006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32" name="Text Placeholder 14">
            <a:extLst>
              <a:ext uri="{FF2B5EF4-FFF2-40B4-BE49-F238E27FC236}">
                <a16:creationId xmlns:a16="http://schemas.microsoft.com/office/drawing/2014/main" id="{0053894D-FD48-4BB5-84D8-2EE54EC8D700}"/>
              </a:ext>
            </a:extLst>
          </p:cNvPr>
          <p:cNvSpPr>
            <a:spLocks noGrp="1"/>
          </p:cNvSpPr>
          <p:nvPr>
            <p:ph type="body" sz="quarter" idx="13" hasCustomPrompt="1"/>
          </p:nvPr>
        </p:nvSpPr>
        <p:spPr>
          <a:xfrm>
            <a:off x="419006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32A7FBEC-71F7-4A1F-82A1-C7FBFE05185C}"/>
              </a:ext>
            </a:extLst>
          </p:cNvPr>
          <p:cNvSpPr>
            <a:spLocks noGrp="1"/>
          </p:cNvSpPr>
          <p:nvPr>
            <p:ph type="body" sz="quarter" idx="21" hasCustomPrompt="1"/>
          </p:nvPr>
        </p:nvSpPr>
        <p:spPr>
          <a:xfrm>
            <a:off x="791397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57" name="Text Placeholder 14">
            <a:extLst>
              <a:ext uri="{FF2B5EF4-FFF2-40B4-BE49-F238E27FC236}">
                <a16:creationId xmlns:a16="http://schemas.microsoft.com/office/drawing/2014/main" id="{00EDBC93-E454-47AD-B9C9-E7CCE8DE6B59}"/>
              </a:ext>
            </a:extLst>
          </p:cNvPr>
          <p:cNvSpPr>
            <a:spLocks noGrp="1"/>
          </p:cNvSpPr>
          <p:nvPr>
            <p:ph type="body" sz="quarter" idx="20" hasCustomPrompt="1"/>
          </p:nvPr>
        </p:nvSpPr>
        <p:spPr>
          <a:xfrm>
            <a:off x="791397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E792D94E-72D4-43F1-8063-14A3F6270A35}"/>
              </a:ext>
            </a:extLst>
          </p:cNvPr>
          <p:cNvSpPr>
            <a:spLocks noGrp="1"/>
          </p:cNvSpPr>
          <p:nvPr>
            <p:ph type="body" sz="quarter" idx="23" hasCustomPrompt="1"/>
          </p:nvPr>
        </p:nvSpPr>
        <p:spPr>
          <a:xfrm>
            <a:off x="4190069" y="504430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3" name="Text Placeholder 14">
            <a:extLst>
              <a:ext uri="{FF2B5EF4-FFF2-40B4-BE49-F238E27FC236}">
                <a16:creationId xmlns:a16="http://schemas.microsoft.com/office/drawing/2014/main" id="{C18EBA8F-5A95-4501-A602-A9889F0CE3A0}"/>
              </a:ext>
            </a:extLst>
          </p:cNvPr>
          <p:cNvSpPr>
            <a:spLocks noGrp="1"/>
          </p:cNvSpPr>
          <p:nvPr>
            <p:ph type="body" sz="quarter" idx="22" hasCustomPrompt="1"/>
          </p:nvPr>
        </p:nvSpPr>
        <p:spPr>
          <a:xfrm>
            <a:off x="4190069" y="533761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AF03D6DF-70BB-4EC0-B7BF-94BB780FDF01}"/>
              </a:ext>
            </a:extLst>
          </p:cNvPr>
          <p:cNvSpPr>
            <a:spLocks noGrp="1"/>
          </p:cNvSpPr>
          <p:nvPr>
            <p:ph type="body" sz="quarter" idx="25" hasCustomPrompt="1"/>
          </p:nvPr>
        </p:nvSpPr>
        <p:spPr>
          <a:xfrm>
            <a:off x="7913980" y="5047681"/>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6" name="Text Placeholder 14">
            <a:extLst>
              <a:ext uri="{FF2B5EF4-FFF2-40B4-BE49-F238E27FC236}">
                <a16:creationId xmlns:a16="http://schemas.microsoft.com/office/drawing/2014/main" id="{A21FAF3A-556C-4A61-B1C4-E6FB98BE40B2}"/>
              </a:ext>
            </a:extLst>
          </p:cNvPr>
          <p:cNvSpPr>
            <a:spLocks noGrp="1"/>
          </p:cNvSpPr>
          <p:nvPr>
            <p:ph type="body" sz="quarter" idx="24" hasCustomPrompt="1"/>
          </p:nvPr>
        </p:nvSpPr>
        <p:spPr>
          <a:xfrm>
            <a:off x="7913980" y="5340990"/>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2" name="Footer Placeholder 15">
            <a:extLst>
              <a:ext uri="{FF2B5EF4-FFF2-40B4-BE49-F238E27FC236}">
                <a16:creationId xmlns:a16="http://schemas.microsoft.com/office/drawing/2014/main" id="{54442D89-5EE7-4BC5-A35D-B0F93DD36269}"/>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3" name="Slide Number Placeholder 16">
            <a:extLst>
              <a:ext uri="{FF2B5EF4-FFF2-40B4-BE49-F238E27FC236}">
                <a16:creationId xmlns:a16="http://schemas.microsoft.com/office/drawing/2014/main" id="{DC13E404-DE29-4300-A8D5-25F34585A49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4" name="Date Placeholder 14">
            <a:extLst>
              <a:ext uri="{FF2B5EF4-FFF2-40B4-BE49-F238E27FC236}">
                <a16:creationId xmlns:a16="http://schemas.microsoft.com/office/drawing/2014/main" id="{1EAC24B5-8E72-46CA-9A6A-4A6D6EA2C064}"/>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5" name="Picture Placeholder 4">
            <a:extLst>
              <a:ext uri="{FF2B5EF4-FFF2-40B4-BE49-F238E27FC236}">
                <a16:creationId xmlns:a16="http://schemas.microsoft.com/office/drawing/2014/main" id="{C1F11D19-3D38-460E-A8AF-F6A30642EC0D}"/>
              </a:ext>
            </a:extLst>
          </p:cNvPr>
          <p:cNvSpPr>
            <a:spLocks noGrp="1"/>
          </p:cNvSpPr>
          <p:nvPr>
            <p:ph type="pic" sz="quarter" idx="26"/>
          </p:nvPr>
        </p:nvSpPr>
        <p:spPr>
          <a:xfrm>
            <a:off x="4190069" y="181885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1" name="Picture Placeholder 4">
            <a:extLst>
              <a:ext uri="{FF2B5EF4-FFF2-40B4-BE49-F238E27FC236}">
                <a16:creationId xmlns:a16="http://schemas.microsoft.com/office/drawing/2014/main" id="{F915DDB2-3A13-4240-8ECB-677499946C14}"/>
              </a:ext>
            </a:extLst>
          </p:cNvPr>
          <p:cNvSpPr>
            <a:spLocks noGrp="1"/>
          </p:cNvSpPr>
          <p:nvPr>
            <p:ph type="pic" sz="quarter" idx="27"/>
          </p:nvPr>
        </p:nvSpPr>
        <p:spPr>
          <a:xfrm>
            <a:off x="7913979" y="181885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5" name="Picture Placeholder 4">
            <a:extLst>
              <a:ext uri="{FF2B5EF4-FFF2-40B4-BE49-F238E27FC236}">
                <a16:creationId xmlns:a16="http://schemas.microsoft.com/office/drawing/2014/main" id="{E9059CA0-144F-4780-BA0D-005B827AAECE}"/>
              </a:ext>
            </a:extLst>
          </p:cNvPr>
          <p:cNvSpPr>
            <a:spLocks noGrp="1"/>
          </p:cNvSpPr>
          <p:nvPr>
            <p:ph type="pic" sz="quarter" idx="28"/>
          </p:nvPr>
        </p:nvSpPr>
        <p:spPr>
          <a:xfrm>
            <a:off x="4190069" y="428183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6" name="Picture Placeholder 4">
            <a:extLst>
              <a:ext uri="{FF2B5EF4-FFF2-40B4-BE49-F238E27FC236}">
                <a16:creationId xmlns:a16="http://schemas.microsoft.com/office/drawing/2014/main" id="{B770164C-988C-4217-B0E9-7D0DC17C8BC6}"/>
              </a:ext>
            </a:extLst>
          </p:cNvPr>
          <p:cNvSpPr>
            <a:spLocks noGrp="1"/>
          </p:cNvSpPr>
          <p:nvPr>
            <p:ph type="pic" sz="quarter" idx="29"/>
          </p:nvPr>
        </p:nvSpPr>
        <p:spPr>
          <a:xfrm>
            <a:off x="7908115" y="4294030"/>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6413241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D540A63-9BB9-478A-BE65-7A901018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767FB1D5-16C4-4AAC-9E31-560F596F8D5E}"/>
              </a:ext>
            </a:extLst>
          </p:cNvPr>
          <p:cNvSpPr>
            <a:spLocks noGrp="1"/>
          </p:cNvSpPr>
          <p:nvPr>
            <p:ph type="title" hasCustomPrompt="1"/>
          </p:nvPr>
        </p:nvSpPr>
        <p:spPr>
          <a:xfrm>
            <a:off x="3672555" y="1823626"/>
            <a:ext cx="4569572" cy="580029"/>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7" name="Text Placeholder 14">
            <a:extLst>
              <a:ext uri="{FF2B5EF4-FFF2-40B4-BE49-F238E27FC236}">
                <a16:creationId xmlns:a16="http://schemas.microsoft.com/office/drawing/2014/main" id="{C269BEF2-E65B-4046-B8D1-1E5DC6D58296}"/>
              </a:ext>
            </a:extLst>
          </p:cNvPr>
          <p:cNvSpPr>
            <a:spLocks noGrp="1"/>
          </p:cNvSpPr>
          <p:nvPr>
            <p:ph type="body" sz="quarter" idx="22" hasCustomPrompt="1"/>
          </p:nvPr>
        </p:nvSpPr>
        <p:spPr>
          <a:xfrm>
            <a:off x="2956595" y="2807310"/>
            <a:ext cx="5824073" cy="1940149"/>
          </a:xfrm>
          <a:prstGeom prst="rect">
            <a:avLst/>
          </a:prstGeom>
        </p:spPr>
        <p:txBody>
          <a:bodyPr anchor="t"/>
          <a:lstStyle>
            <a:lvl1pPr marL="0" indent="0" algn="ctr">
              <a:lnSpc>
                <a:spcPct val="200000"/>
              </a:lnSpc>
              <a:spcBef>
                <a:spcPts val="0"/>
              </a:spcBef>
              <a:buNone/>
              <a:defRPr sz="1800" cap="none" spc="200" baseline="0">
                <a:solidFill>
                  <a:schemeClr val="bg1"/>
                </a:solidFill>
                <a:latin typeface="+mn-lt"/>
              </a:defRPr>
            </a:lvl1pPr>
          </a:lstStyle>
          <a:p>
            <a:pPr lvl="0"/>
            <a:r>
              <a:rPr lang="en-US" dirty="0"/>
              <a:t>Click to add title</a:t>
            </a:r>
          </a:p>
        </p:txBody>
      </p:sp>
      <p:sp>
        <p:nvSpPr>
          <p:cNvPr id="18" name="Footer Placeholder 15">
            <a:extLst>
              <a:ext uri="{FF2B5EF4-FFF2-40B4-BE49-F238E27FC236}">
                <a16:creationId xmlns:a16="http://schemas.microsoft.com/office/drawing/2014/main" id="{D89CE923-C669-4E0E-8161-BB328133EE8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9" name="Slide Number Placeholder 16">
            <a:extLst>
              <a:ext uri="{FF2B5EF4-FFF2-40B4-BE49-F238E27FC236}">
                <a16:creationId xmlns:a16="http://schemas.microsoft.com/office/drawing/2014/main" id="{C820EE41-4997-4CD3-B951-56ECA884252E}"/>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0" name="Date Placeholder 14">
            <a:extLst>
              <a:ext uri="{FF2B5EF4-FFF2-40B4-BE49-F238E27FC236}">
                <a16:creationId xmlns:a16="http://schemas.microsoft.com/office/drawing/2014/main" id="{A2A3BC0C-B522-4DA2-BBC0-AC180D8B2C9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3191379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F31BC2D-187A-4ED3-8D67-C55187E532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47F2F5-8E72-425B-A8C2-2B3262F73021}"/>
              </a:ext>
            </a:extLst>
          </p:cNvPr>
          <p:cNvSpPr>
            <a:spLocks noGrp="1"/>
          </p:cNvSpPr>
          <p:nvPr>
            <p:ph type="title" hasCustomPrompt="1"/>
          </p:nvPr>
        </p:nvSpPr>
        <p:spPr>
          <a:xfrm>
            <a:off x="5425440" y="2741026"/>
            <a:ext cx="5002478" cy="2357066"/>
          </a:xfrm>
          <a:prstGeom prst="rect">
            <a:avLst/>
          </a:prstGeom>
        </p:spPr>
        <p:txBody>
          <a:bodyPr/>
          <a:lstStyle>
            <a:lvl1pPr algn="ctr">
              <a:defRPr sz="4800" cap="all" spc="400" baseline="0">
                <a:solidFill>
                  <a:schemeClr val="accent6"/>
                </a:solidFill>
              </a:defRPr>
            </a:lvl1pPr>
          </a:lstStyle>
          <a:p>
            <a:r>
              <a:rPr lang="en-US" dirty="0"/>
              <a:t>Click to add title</a:t>
            </a:r>
          </a:p>
        </p:txBody>
      </p:sp>
    </p:spTree>
    <p:extLst>
      <p:ext uri="{BB962C8B-B14F-4D97-AF65-F5344CB8AC3E}">
        <p14:creationId xmlns:p14="http://schemas.microsoft.com/office/powerpoint/2010/main" val="42505472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490FC0B-50EB-42D6-A2A5-E02EE642E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6" name="Title 15">
            <a:extLst>
              <a:ext uri="{FF2B5EF4-FFF2-40B4-BE49-F238E27FC236}">
                <a16:creationId xmlns:a16="http://schemas.microsoft.com/office/drawing/2014/main" id="{04AFCE56-D794-4638-A3EC-63DCFB4B6F0D}"/>
              </a:ext>
            </a:extLst>
          </p:cNvPr>
          <p:cNvSpPr>
            <a:spLocks noGrp="1"/>
          </p:cNvSpPr>
          <p:nvPr>
            <p:ph type="title" hasCustomPrompt="1"/>
          </p:nvPr>
        </p:nvSpPr>
        <p:spPr>
          <a:xfrm>
            <a:off x="965511" y="760406"/>
            <a:ext cx="5424988" cy="57924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318D6597-136D-4434-B628-D387BBEEC3C5}"/>
              </a:ext>
            </a:extLst>
          </p:cNvPr>
          <p:cNvSpPr>
            <a:spLocks noGrp="1"/>
          </p:cNvSpPr>
          <p:nvPr>
            <p:ph type="body" sz="quarter" idx="12" hasCustomPrompt="1"/>
          </p:nvPr>
        </p:nvSpPr>
        <p:spPr>
          <a:xfrm>
            <a:off x="965511" y="3417877"/>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1" name="Text Placeholder 14">
            <a:extLst>
              <a:ext uri="{FF2B5EF4-FFF2-40B4-BE49-F238E27FC236}">
                <a16:creationId xmlns:a16="http://schemas.microsoft.com/office/drawing/2014/main" id="{0691DF94-6587-4325-9C04-970034F1A85C}"/>
              </a:ext>
            </a:extLst>
          </p:cNvPr>
          <p:cNvSpPr>
            <a:spLocks noGrp="1"/>
          </p:cNvSpPr>
          <p:nvPr>
            <p:ph type="body" sz="quarter" idx="13" hasCustomPrompt="1"/>
          </p:nvPr>
        </p:nvSpPr>
        <p:spPr>
          <a:xfrm>
            <a:off x="965511" y="3766050"/>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2" name="Text Placeholder 14">
            <a:extLst>
              <a:ext uri="{FF2B5EF4-FFF2-40B4-BE49-F238E27FC236}">
                <a16:creationId xmlns:a16="http://schemas.microsoft.com/office/drawing/2014/main" id="{A3CE4E75-7868-44AD-9AF2-753E07BE78A3}"/>
              </a:ext>
            </a:extLst>
          </p:cNvPr>
          <p:cNvSpPr>
            <a:spLocks noGrp="1"/>
          </p:cNvSpPr>
          <p:nvPr>
            <p:ph type="body" sz="quarter" idx="14" hasCustomPrompt="1"/>
          </p:nvPr>
        </p:nvSpPr>
        <p:spPr>
          <a:xfrm>
            <a:off x="4514520" y="3400925"/>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3" name="Text Placeholder 14">
            <a:extLst>
              <a:ext uri="{FF2B5EF4-FFF2-40B4-BE49-F238E27FC236}">
                <a16:creationId xmlns:a16="http://schemas.microsoft.com/office/drawing/2014/main" id="{8A9FE9C2-0801-4D41-A54B-E00BC7AB7C16}"/>
              </a:ext>
            </a:extLst>
          </p:cNvPr>
          <p:cNvSpPr>
            <a:spLocks noGrp="1"/>
          </p:cNvSpPr>
          <p:nvPr>
            <p:ph type="body" sz="quarter" idx="15" hasCustomPrompt="1"/>
          </p:nvPr>
        </p:nvSpPr>
        <p:spPr>
          <a:xfrm>
            <a:off x="4514520" y="3749098"/>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4" name="Text Placeholder 14">
            <a:extLst>
              <a:ext uri="{FF2B5EF4-FFF2-40B4-BE49-F238E27FC236}">
                <a16:creationId xmlns:a16="http://schemas.microsoft.com/office/drawing/2014/main" id="{632FBCC2-2CDB-448A-AA61-8D99495226AF}"/>
              </a:ext>
            </a:extLst>
          </p:cNvPr>
          <p:cNvSpPr>
            <a:spLocks noGrp="1"/>
          </p:cNvSpPr>
          <p:nvPr>
            <p:ph type="body" sz="quarter" idx="16" hasCustomPrompt="1"/>
          </p:nvPr>
        </p:nvSpPr>
        <p:spPr>
          <a:xfrm>
            <a:off x="8063529" y="3400925"/>
            <a:ext cx="269224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5" name="Text Placeholder 14">
            <a:extLst>
              <a:ext uri="{FF2B5EF4-FFF2-40B4-BE49-F238E27FC236}">
                <a16:creationId xmlns:a16="http://schemas.microsoft.com/office/drawing/2014/main" id="{7F6A4D9D-1690-4C0A-9F62-1FE93C0145FC}"/>
              </a:ext>
            </a:extLst>
          </p:cNvPr>
          <p:cNvSpPr>
            <a:spLocks noGrp="1"/>
          </p:cNvSpPr>
          <p:nvPr>
            <p:ph type="body" sz="quarter" idx="17" hasCustomPrompt="1"/>
          </p:nvPr>
        </p:nvSpPr>
        <p:spPr>
          <a:xfrm>
            <a:off x="8063529" y="3749098"/>
            <a:ext cx="269224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48863DDD-C3CC-439D-B738-34F6E8960AFF}"/>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A4788388-29C8-4E9F-BF82-A1648088A8B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5E6E1CB5-0E5F-4B44-8044-4010565FCF6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3852851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E96CB8F-A88F-40C3-A65B-8C33A16A0C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086E70-8E77-436D-93CE-4BCD3EC94BEA}"/>
              </a:ext>
            </a:extLst>
          </p:cNvPr>
          <p:cNvSpPr>
            <a:spLocks noGrp="1"/>
          </p:cNvSpPr>
          <p:nvPr>
            <p:ph type="title" hasCustomPrompt="1"/>
          </p:nvPr>
        </p:nvSpPr>
        <p:spPr>
          <a:xfrm>
            <a:off x="5029799" y="1380501"/>
            <a:ext cx="5097428" cy="991689"/>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10" name="Text Placeholder 10">
            <a:extLst>
              <a:ext uri="{FF2B5EF4-FFF2-40B4-BE49-F238E27FC236}">
                <a16:creationId xmlns:a16="http://schemas.microsoft.com/office/drawing/2014/main" id="{C95B0D27-123C-4F09-AEDC-7874964B77BC}"/>
              </a:ext>
            </a:extLst>
          </p:cNvPr>
          <p:cNvSpPr>
            <a:spLocks noGrp="1"/>
          </p:cNvSpPr>
          <p:nvPr>
            <p:ph type="body" sz="quarter" idx="14" hasCustomPrompt="1"/>
          </p:nvPr>
        </p:nvSpPr>
        <p:spPr>
          <a:xfrm>
            <a:off x="692337"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13" name="Text Placeholder 14">
            <a:extLst>
              <a:ext uri="{FF2B5EF4-FFF2-40B4-BE49-F238E27FC236}">
                <a16:creationId xmlns:a16="http://schemas.microsoft.com/office/drawing/2014/main" id="{F3772143-8573-4FED-977E-651FC59C168F}"/>
              </a:ext>
            </a:extLst>
          </p:cNvPr>
          <p:cNvSpPr>
            <a:spLocks noGrp="1"/>
          </p:cNvSpPr>
          <p:nvPr>
            <p:ph type="body" sz="quarter" idx="20" hasCustomPrompt="1"/>
          </p:nvPr>
        </p:nvSpPr>
        <p:spPr>
          <a:xfrm>
            <a:off x="692336"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5" name="Text Placeholder 10">
            <a:extLst>
              <a:ext uri="{FF2B5EF4-FFF2-40B4-BE49-F238E27FC236}">
                <a16:creationId xmlns:a16="http://schemas.microsoft.com/office/drawing/2014/main" id="{4FD80858-A8CA-496F-8CC0-5ACDBE65112A}"/>
              </a:ext>
            </a:extLst>
          </p:cNvPr>
          <p:cNvSpPr>
            <a:spLocks noGrp="1"/>
          </p:cNvSpPr>
          <p:nvPr>
            <p:ph type="body" sz="quarter" idx="24" hasCustomPrompt="1"/>
          </p:nvPr>
        </p:nvSpPr>
        <p:spPr>
          <a:xfrm>
            <a:off x="3587933"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3" name="Text Placeholder 14">
            <a:extLst>
              <a:ext uri="{FF2B5EF4-FFF2-40B4-BE49-F238E27FC236}">
                <a16:creationId xmlns:a16="http://schemas.microsoft.com/office/drawing/2014/main" id="{2B840B1F-9319-4653-84C5-FF1FDC5E9D9A}"/>
              </a:ext>
            </a:extLst>
          </p:cNvPr>
          <p:cNvSpPr>
            <a:spLocks noGrp="1"/>
          </p:cNvSpPr>
          <p:nvPr>
            <p:ph type="body" sz="quarter" idx="21" hasCustomPrompt="1"/>
          </p:nvPr>
        </p:nvSpPr>
        <p:spPr>
          <a:xfrm>
            <a:off x="3587931"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7" name="Text Placeholder 10">
            <a:extLst>
              <a:ext uri="{FF2B5EF4-FFF2-40B4-BE49-F238E27FC236}">
                <a16:creationId xmlns:a16="http://schemas.microsoft.com/office/drawing/2014/main" id="{0882E4D8-D2AA-4EA0-BBCE-50334E8D160C}"/>
              </a:ext>
            </a:extLst>
          </p:cNvPr>
          <p:cNvSpPr>
            <a:spLocks noGrp="1"/>
          </p:cNvSpPr>
          <p:nvPr>
            <p:ph type="body" sz="quarter" idx="25" hasCustomPrompt="1"/>
          </p:nvPr>
        </p:nvSpPr>
        <p:spPr>
          <a:xfrm>
            <a:off x="6483530"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6" name="Text Placeholder 14">
            <a:extLst>
              <a:ext uri="{FF2B5EF4-FFF2-40B4-BE49-F238E27FC236}">
                <a16:creationId xmlns:a16="http://schemas.microsoft.com/office/drawing/2014/main" id="{97EFBCD4-F812-493F-895A-3449020A0651}"/>
              </a:ext>
            </a:extLst>
          </p:cNvPr>
          <p:cNvSpPr>
            <a:spLocks noGrp="1"/>
          </p:cNvSpPr>
          <p:nvPr>
            <p:ph type="body" sz="quarter" idx="23" hasCustomPrompt="1"/>
          </p:nvPr>
        </p:nvSpPr>
        <p:spPr>
          <a:xfrm>
            <a:off x="6483528"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0" name="Footer Placeholder 15">
            <a:extLst>
              <a:ext uri="{FF2B5EF4-FFF2-40B4-BE49-F238E27FC236}">
                <a16:creationId xmlns:a16="http://schemas.microsoft.com/office/drawing/2014/main" id="{698D43C2-06AB-4549-BCD0-CBDCA0653292}"/>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B2AB1D3-DFF0-43A8-BDE0-52FB314E03A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28A81ABF-135E-483F-9992-6F79C2F559E9}"/>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30787619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5">
            <a:extLst>
              <a:ext uri="{FF2B5EF4-FFF2-40B4-BE49-F238E27FC236}">
                <a16:creationId xmlns:a16="http://schemas.microsoft.com/office/drawing/2014/main" id="{710F293A-37AC-4A72-A56D-2A65F8EA2CE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EE0BB053-ED5B-47E1-ABB2-815094654C14}"/>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790B7F12-A295-4495-AE4A-7640863C8828}"/>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32235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PyducJ6n3Ps" TargetMode="External"/><Relationship Id="rId2" Type="http://schemas.openxmlformats.org/officeDocument/2006/relationships/hyperlink" Target="https://www.youtube.com/watch?v=IzLc5UPUPF0"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C44412-AA84-403C-A202-EAB7F3C81B03}"/>
              </a:ext>
            </a:extLst>
          </p:cNvPr>
          <p:cNvSpPr>
            <a:spLocks noGrp="1"/>
          </p:cNvSpPr>
          <p:nvPr>
            <p:ph type="title"/>
          </p:nvPr>
        </p:nvSpPr>
        <p:spPr>
          <a:xfrm>
            <a:off x="813171" y="2812648"/>
            <a:ext cx="5473376" cy="2184926"/>
          </a:xfrm>
        </p:spPr>
        <p:txBody>
          <a:bodyPr/>
          <a:lstStyle/>
          <a:p>
            <a:r>
              <a:rPr lang="en-US" sz="3500" b="1" dirty="0"/>
              <a:t>        </a:t>
            </a:r>
            <a:br>
              <a:rPr lang="en-US" sz="3600" dirty="0"/>
            </a:br>
            <a:br>
              <a:rPr lang="en-US" sz="2000" dirty="0"/>
            </a:br>
            <a:r>
              <a:rPr lang="en-US" sz="2000" dirty="0"/>
              <a:t>Learn essential networking skills and knowledge including fundamentals, operations, security, and troubleshooting.</a:t>
            </a:r>
            <a:br>
              <a:rPr lang="en-US" sz="3600" dirty="0"/>
            </a:br>
            <a:endParaRPr lang="en-US" sz="3600" dirty="0"/>
          </a:p>
        </p:txBody>
      </p:sp>
      <p:sp>
        <p:nvSpPr>
          <p:cNvPr id="13" name="Text Placeholder 12">
            <a:extLst>
              <a:ext uri="{FF2B5EF4-FFF2-40B4-BE49-F238E27FC236}">
                <a16:creationId xmlns:a16="http://schemas.microsoft.com/office/drawing/2014/main" id="{88D1462E-973D-4427-A664-EF751DF59796}"/>
              </a:ext>
            </a:extLst>
          </p:cNvPr>
          <p:cNvSpPr>
            <a:spLocks noGrp="1"/>
          </p:cNvSpPr>
          <p:nvPr>
            <p:ph type="body" sz="quarter" idx="12"/>
          </p:nvPr>
        </p:nvSpPr>
        <p:spPr>
          <a:xfrm>
            <a:off x="130265" y="5500142"/>
            <a:ext cx="4989628" cy="816022"/>
          </a:xfrm>
        </p:spPr>
        <p:txBody>
          <a:bodyPr>
            <a:normAutofit/>
          </a:bodyPr>
          <a:lstStyle/>
          <a:p>
            <a:r>
              <a:rPr lang="en-US" sz="2000" b="1" dirty="0"/>
              <a:t>Presented by: Jason Palazzo​​</a:t>
            </a:r>
          </a:p>
        </p:txBody>
      </p:sp>
      <p:sp>
        <p:nvSpPr>
          <p:cNvPr id="3" name="TextBox 2">
            <a:extLst>
              <a:ext uri="{FF2B5EF4-FFF2-40B4-BE49-F238E27FC236}">
                <a16:creationId xmlns:a16="http://schemas.microsoft.com/office/drawing/2014/main" id="{816E0C97-5622-94F2-A374-0B49EC2BEE4C}"/>
              </a:ext>
            </a:extLst>
          </p:cNvPr>
          <p:cNvSpPr txBox="1"/>
          <p:nvPr/>
        </p:nvSpPr>
        <p:spPr>
          <a:xfrm>
            <a:off x="292742" y="1550764"/>
            <a:ext cx="11606516" cy="1261884"/>
          </a:xfrm>
          <a:prstGeom prst="rect">
            <a:avLst/>
          </a:prstGeom>
          <a:noFill/>
        </p:spPr>
        <p:txBody>
          <a:bodyPr wrap="square">
            <a:spAutoFit/>
          </a:bodyPr>
          <a:lstStyle/>
          <a:p>
            <a:r>
              <a:rPr lang="en-US" sz="3800" b="1" dirty="0">
                <a:solidFill>
                  <a:schemeClr val="accent6"/>
                </a:solidFill>
              </a:rPr>
              <a:t>NETW191- Fundamentals of Information Technology and Networking</a:t>
            </a:r>
            <a:endParaRPr lang="en-US" sz="3800" dirty="0">
              <a:solidFill>
                <a:schemeClr val="accent6"/>
              </a:solidFill>
            </a:endParaRPr>
          </a:p>
        </p:txBody>
      </p:sp>
    </p:spTree>
    <p:extLst>
      <p:ext uri="{BB962C8B-B14F-4D97-AF65-F5344CB8AC3E}">
        <p14:creationId xmlns:p14="http://schemas.microsoft.com/office/powerpoint/2010/main" val="40414330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CFDD-8647-4BC3-AD7F-C4563F76F7F8}"/>
              </a:ext>
            </a:extLst>
          </p:cNvPr>
          <p:cNvSpPr>
            <a:spLocks noGrp="1"/>
          </p:cNvSpPr>
          <p:nvPr>
            <p:ph type="title"/>
          </p:nvPr>
        </p:nvSpPr>
        <p:spPr>
          <a:xfrm>
            <a:off x="3634451" y="2901265"/>
            <a:ext cx="8715736" cy="1055470"/>
          </a:xfrm>
        </p:spPr>
        <p:txBody>
          <a:bodyPr/>
          <a:lstStyle/>
          <a:p>
            <a:r>
              <a:rPr lang="en-US" sz="2800" b="1" dirty="0">
                <a:solidFill>
                  <a:schemeClr val="accent6"/>
                </a:solidFill>
              </a:rPr>
              <a:t>IP Subnetting and Loopback Interfaces</a:t>
            </a:r>
            <a:br>
              <a:rPr lang="en-US" sz="2800" b="1" dirty="0">
                <a:solidFill>
                  <a:schemeClr val="accent6"/>
                </a:solidFill>
              </a:rPr>
            </a:br>
            <a:endParaRPr lang="en-US" sz="2800" dirty="0"/>
          </a:p>
        </p:txBody>
      </p:sp>
    </p:spTree>
    <p:extLst>
      <p:ext uri="{BB962C8B-B14F-4D97-AF65-F5344CB8AC3E}">
        <p14:creationId xmlns:p14="http://schemas.microsoft.com/office/powerpoint/2010/main" val="8122568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0A25B9D-D223-2E4B-91BD-AF8CF2B67877}"/>
              </a:ext>
            </a:extLst>
          </p:cNvPr>
          <p:cNvSpPr txBox="1"/>
          <p:nvPr/>
        </p:nvSpPr>
        <p:spPr>
          <a:xfrm>
            <a:off x="162047" y="605698"/>
            <a:ext cx="12029953" cy="3539430"/>
          </a:xfrm>
          <a:prstGeom prst="rect">
            <a:avLst/>
          </a:prstGeom>
          <a:noFill/>
        </p:spPr>
        <p:txBody>
          <a:bodyPr wrap="square">
            <a:spAutoFit/>
          </a:bodyPr>
          <a:lstStyle/>
          <a:p>
            <a:pPr algn="ctr"/>
            <a:r>
              <a:rPr lang="en-US" sz="2800" b="1" u="sng" dirty="0">
                <a:solidFill>
                  <a:schemeClr val="accent6"/>
                </a:solidFill>
              </a:rPr>
              <a:t>Loopback Interfaces</a:t>
            </a:r>
          </a:p>
          <a:p>
            <a:r>
              <a:rPr lang="en-US" sz="2800" b="1" i="0" dirty="0">
                <a:solidFill>
                  <a:schemeClr val="accent6"/>
                </a:solidFill>
                <a:effectLst/>
                <a:latin typeface="gotham-book"/>
              </a:rPr>
              <a:t>Loopback Interfaces - </a:t>
            </a:r>
            <a:r>
              <a:rPr lang="en-US" sz="2800" b="0" i="0" dirty="0">
                <a:solidFill>
                  <a:schemeClr val="accent6"/>
                </a:solidFill>
                <a:effectLst/>
                <a:latin typeface="var(--gotham)"/>
              </a:rPr>
              <a:t>A loopback interface on a router is not a physical interface like the LAN port. As a virtual interface, it is always up and available, even if other physical interfaces are down. Two loopback interfaces will be added to the SOHO Router to emulate two physical interfaces that connect to two different subnets.</a:t>
            </a:r>
          </a:p>
          <a:p>
            <a:pPr algn="ctr"/>
            <a:endParaRPr lang="en-US" sz="2800" dirty="0">
              <a:solidFill>
                <a:schemeClr val="accent6"/>
              </a:solidFill>
              <a:latin typeface="var(--gotham)"/>
            </a:endParaRPr>
          </a:p>
          <a:p>
            <a:pPr algn="ctr"/>
            <a:r>
              <a:rPr lang="en-US" sz="2800" b="1" u="sng" dirty="0">
                <a:solidFill>
                  <a:schemeClr val="accent6"/>
                </a:solidFill>
                <a:latin typeface="var(--gotham)"/>
              </a:rPr>
              <a:t>Process of Performing</a:t>
            </a:r>
            <a:endParaRPr lang="en-US" sz="2800" b="1" i="0" u="sng" dirty="0">
              <a:solidFill>
                <a:schemeClr val="accent6"/>
              </a:solidFill>
              <a:effectLst/>
              <a:latin typeface="var(--gotham)"/>
            </a:endParaRPr>
          </a:p>
          <a:p>
            <a:endParaRPr lang="en-US" sz="2800" b="1" dirty="0">
              <a:solidFill>
                <a:schemeClr val="accent6"/>
              </a:solidFill>
            </a:endParaRPr>
          </a:p>
        </p:txBody>
      </p:sp>
      <p:sp>
        <p:nvSpPr>
          <p:cNvPr id="15" name="TextBox 14">
            <a:extLst>
              <a:ext uri="{FF2B5EF4-FFF2-40B4-BE49-F238E27FC236}">
                <a16:creationId xmlns:a16="http://schemas.microsoft.com/office/drawing/2014/main" id="{D21B5B04-2147-BB4C-6754-71C18AE2F4F2}"/>
              </a:ext>
            </a:extLst>
          </p:cNvPr>
          <p:cNvSpPr txBox="1"/>
          <p:nvPr/>
        </p:nvSpPr>
        <p:spPr>
          <a:xfrm>
            <a:off x="1192192" y="3695091"/>
            <a:ext cx="12400342" cy="3416320"/>
          </a:xfrm>
          <a:prstGeom prst="rect">
            <a:avLst/>
          </a:prstGeom>
          <a:noFill/>
        </p:spPr>
        <p:txBody>
          <a:bodyPr wrap="square">
            <a:spAutoFit/>
          </a:bodyPr>
          <a:lstStyle/>
          <a:p>
            <a:r>
              <a:rPr lang="en-US" sz="1800" b="1" i="0" dirty="0">
                <a:solidFill>
                  <a:schemeClr val="accent6"/>
                </a:solidFill>
                <a:effectLst/>
                <a:latin typeface="gotham-book"/>
              </a:rPr>
              <a:t>1.Launch the </a:t>
            </a:r>
            <a:r>
              <a:rPr lang="en-US" sz="1800" b="1" i="0" dirty="0" err="1">
                <a:solidFill>
                  <a:schemeClr val="accent6"/>
                </a:solidFill>
                <a:effectLst/>
                <a:latin typeface="gotham-book"/>
              </a:rPr>
              <a:t>firefox</a:t>
            </a:r>
            <a:r>
              <a:rPr lang="en-US" sz="1800" b="1" i="0" dirty="0">
                <a:solidFill>
                  <a:schemeClr val="accent6"/>
                </a:solidFill>
                <a:effectLst/>
                <a:latin typeface="gotham-book"/>
              </a:rPr>
              <a:t> browser by clicking the Firefox icon. Enter 192.168.105.1 in the browser address to </a:t>
            </a:r>
          </a:p>
          <a:p>
            <a:r>
              <a:rPr lang="en-US" sz="1800" b="1" i="0" dirty="0">
                <a:solidFill>
                  <a:schemeClr val="accent6"/>
                </a:solidFill>
                <a:effectLst/>
                <a:latin typeface="gotham-book"/>
              </a:rPr>
              <a:t>access the management interface of the SOHO Router.</a:t>
            </a:r>
          </a:p>
          <a:p>
            <a:r>
              <a:rPr lang="en-US" sz="1800" b="1" dirty="0">
                <a:solidFill>
                  <a:schemeClr val="accent6"/>
                </a:solidFill>
                <a:latin typeface="gotham-book"/>
              </a:rPr>
              <a:t>2.</a:t>
            </a:r>
            <a:r>
              <a:rPr lang="en-US" sz="1800" b="1" i="0" dirty="0">
                <a:solidFill>
                  <a:schemeClr val="accent6"/>
                </a:solidFill>
                <a:effectLst/>
                <a:latin typeface="gotham-book"/>
              </a:rPr>
              <a:t> On the Authorization Required page, </a:t>
            </a:r>
            <a:r>
              <a:rPr lang="en-US" sz="1800" b="1" i="0" dirty="0">
                <a:solidFill>
                  <a:schemeClr val="accent6"/>
                </a:solidFill>
                <a:effectLst/>
                <a:latin typeface="var(--gotham-bold)"/>
              </a:rPr>
              <a:t>enter</a:t>
            </a:r>
            <a:r>
              <a:rPr lang="en-US" sz="1800" b="1" i="0" dirty="0">
                <a:solidFill>
                  <a:schemeClr val="accent6"/>
                </a:solidFill>
                <a:effectLst/>
                <a:latin typeface="gotham-book"/>
              </a:rPr>
              <a:t> the root password (</a:t>
            </a:r>
            <a:r>
              <a:rPr lang="en-US" sz="1800" b="1" i="0" dirty="0" err="1">
                <a:solidFill>
                  <a:schemeClr val="accent6"/>
                </a:solidFill>
                <a:effectLst/>
                <a:latin typeface="gotham-book"/>
              </a:rPr>
              <a:t>i.e.student</a:t>
            </a:r>
            <a:r>
              <a:rPr lang="en-US" sz="1800" b="1" i="0" dirty="0">
                <a:solidFill>
                  <a:schemeClr val="accent6"/>
                </a:solidFill>
                <a:effectLst/>
                <a:latin typeface="gotham-book"/>
              </a:rPr>
              <a:t>) and click login.</a:t>
            </a:r>
          </a:p>
          <a:p>
            <a:r>
              <a:rPr lang="en-US" sz="1800" b="1" dirty="0">
                <a:solidFill>
                  <a:schemeClr val="accent6"/>
                </a:solidFill>
                <a:latin typeface="gotham-book"/>
              </a:rPr>
              <a:t>3.</a:t>
            </a:r>
            <a:r>
              <a:rPr lang="en-US" sz="1800" b="1" i="0" dirty="0">
                <a:solidFill>
                  <a:schemeClr val="accent6"/>
                </a:solidFill>
                <a:effectLst/>
                <a:latin typeface="gotham-book"/>
              </a:rPr>
              <a:t> On the top menu bar, </a:t>
            </a:r>
            <a:r>
              <a:rPr lang="en-US" sz="1800" b="1" i="0" dirty="0">
                <a:solidFill>
                  <a:schemeClr val="accent6"/>
                </a:solidFill>
                <a:effectLst/>
                <a:latin typeface="var(--gotham-bold)"/>
              </a:rPr>
              <a:t>select</a:t>
            </a:r>
            <a:r>
              <a:rPr lang="en-US" sz="1800" b="1" i="0" dirty="0">
                <a:solidFill>
                  <a:schemeClr val="accent6"/>
                </a:solidFill>
                <a:effectLst/>
                <a:latin typeface="gotham-book"/>
              </a:rPr>
              <a:t> </a:t>
            </a:r>
            <a:r>
              <a:rPr lang="en-US" sz="1800" b="1" dirty="0">
                <a:solidFill>
                  <a:schemeClr val="accent6"/>
                </a:solidFill>
                <a:latin typeface="gotham-book"/>
              </a:rPr>
              <a:t>Network </a:t>
            </a:r>
            <a:r>
              <a:rPr lang="en-US" sz="1800" b="1" i="0" dirty="0">
                <a:solidFill>
                  <a:schemeClr val="accent6"/>
                </a:solidFill>
                <a:effectLst/>
                <a:latin typeface="gotham-book"/>
              </a:rPr>
              <a:t>then </a:t>
            </a:r>
            <a:r>
              <a:rPr lang="en-US" sz="1800" b="1" i="0" dirty="0">
                <a:solidFill>
                  <a:schemeClr val="accent6"/>
                </a:solidFill>
                <a:effectLst/>
                <a:latin typeface="var(--gotham-bold)"/>
              </a:rPr>
              <a:t>select</a:t>
            </a:r>
            <a:r>
              <a:rPr lang="en-US" sz="1800" b="1" dirty="0">
                <a:solidFill>
                  <a:schemeClr val="accent6"/>
                </a:solidFill>
                <a:latin typeface="gotham-book"/>
              </a:rPr>
              <a:t> interfaces </a:t>
            </a:r>
            <a:r>
              <a:rPr lang="en-US" sz="1800" b="1" i="0" dirty="0">
                <a:solidFill>
                  <a:schemeClr val="accent6"/>
                </a:solidFill>
                <a:effectLst/>
                <a:latin typeface="gotham-book"/>
              </a:rPr>
              <a:t>to view the interfaces of the SOHO router.</a:t>
            </a:r>
            <a:endParaRPr lang="en-US" sz="1800" b="1" dirty="0">
              <a:solidFill>
                <a:schemeClr val="accent6"/>
              </a:solidFill>
              <a:latin typeface="gotham-book"/>
            </a:endParaRPr>
          </a:p>
          <a:p>
            <a:r>
              <a:rPr lang="en-US" sz="1800" b="1" i="0" dirty="0">
                <a:solidFill>
                  <a:schemeClr val="accent6"/>
                </a:solidFill>
                <a:effectLst/>
                <a:latin typeface="gotham-book"/>
              </a:rPr>
              <a:t>4. On the bottom left corner of the screen, </a:t>
            </a:r>
            <a:r>
              <a:rPr lang="en-US" sz="1800" b="1" i="0" dirty="0">
                <a:solidFill>
                  <a:schemeClr val="accent6"/>
                </a:solidFill>
                <a:effectLst/>
                <a:latin typeface="var(--gotham-bold)"/>
              </a:rPr>
              <a:t>click</a:t>
            </a:r>
            <a:r>
              <a:rPr lang="en-US" sz="1800" b="1" i="0" dirty="0">
                <a:solidFill>
                  <a:schemeClr val="accent6"/>
                </a:solidFill>
                <a:effectLst/>
                <a:latin typeface="gotham-book"/>
              </a:rPr>
              <a:t> on the Add New Interface button.</a:t>
            </a: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lang="en-US" sz="1800" b="1" dirty="0">
                <a:solidFill>
                  <a:schemeClr val="accent6"/>
                </a:solidFill>
                <a:latin typeface="gotham-book"/>
              </a:rPr>
              <a:t>5.</a:t>
            </a:r>
            <a:r>
              <a:rPr kumimoji="0" lang="en-US" altLang="en-US" sz="1800" b="1" i="0" u="none" strike="noStrike" cap="none" normalizeH="0" baseline="0" dirty="0">
                <a:ln>
                  <a:noFill/>
                </a:ln>
                <a:solidFill>
                  <a:schemeClr val="accent6"/>
                </a:solidFill>
                <a:effectLst/>
                <a:latin typeface="var(--gotham-bold)" charset="0"/>
                <a:ea typeface="Times New Roman" panose="02020603050405020304" pitchFamily="18" charset="0"/>
                <a:cs typeface="Arial" panose="020B0604020202020204" pitchFamily="34" charset="0"/>
              </a:rPr>
              <a:t> Enter</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a:t>
            </a:r>
            <a:r>
              <a:rPr kumimoji="0" lang="en-US" altLang="en-US" sz="1800" b="1" i="0" u="none" strike="noStrike" cap="none" normalizeH="0" baseline="0" dirty="0">
                <a:ln>
                  <a:noFill/>
                </a:ln>
                <a:solidFill>
                  <a:schemeClr val="accent6"/>
                </a:solidFill>
                <a:effectLst/>
                <a:latin typeface="var(--inconsolata)" charset="0"/>
                <a:ea typeface="Times New Roman" panose="02020603050405020304" pitchFamily="18" charset="0"/>
                <a:cs typeface="Courier New" panose="02070309020205020404" pitchFamily="49" charset="0"/>
              </a:rPr>
              <a:t>Loopback1</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in the Name field of the new interface. </a:t>
            </a:r>
            <a:r>
              <a:rPr kumimoji="0" lang="en-US" altLang="en-US" sz="1800" b="1" i="0" u="none" strike="noStrike" cap="none" normalizeH="0" baseline="0" dirty="0">
                <a:ln>
                  <a:noFill/>
                </a:ln>
                <a:solidFill>
                  <a:schemeClr val="accent6"/>
                </a:solidFill>
                <a:effectLst/>
                <a:latin typeface="var(--gotham-bold)" charset="0"/>
                <a:ea typeface="Times New Roman" panose="02020603050405020304" pitchFamily="18" charset="0"/>
                <a:cs typeface="Arial" panose="020B0604020202020204" pitchFamily="34" charset="0"/>
              </a:rPr>
              <a:t>Select</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Static address on the </a:t>
            </a: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Protocol drop down menu. </a:t>
            </a:r>
            <a:r>
              <a:rPr kumimoji="0" lang="en-US" altLang="en-US" sz="1800" b="1" i="0" u="none" strike="noStrike" cap="none" normalizeH="0" baseline="0" dirty="0">
                <a:ln>
                  <a:noFill/>
                </a:ln>
                <a:solidFill>
                  <a:schemeClr val="accent6"/>
                </a:solidFill>
                <a:effectLst/>
                <a:latin typeface="var(--gotham-bold)" charset="0"/>
                <a:ea typeface="Times New Roman" panose="02020603050405020304" pitchFamily="18" charset="0"/>
                <a:cs typeface="Arial" panose="020B0604020202020204" pitchFamily="34" charset="0"/>
              </a:rPr>
              <a:t>Select</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Ethernet Adapter: “eth0” (</a:t>
            </a:r>
            <a:r>
              <a:rPr kumimoji="0" lang="en-US" altLang="en-US" sz="1800" b="1" i="0" u="none" strike="noStrike" cap="none" normalizeH="0" baseline="0" dirty="0" err="1">
                <a:ln>
                  <a:noFill/>
                </a:ln>
                <a:solidFill>
                  <a:schemeClr val="accent6"/>
                </a:solidFill>
                <a:effectLst/>
                <a:latin typeface="var(--gotham)" charset="0"/>
                <a:ea typeface="Times New Roman" panose="02020603050405020304" pitchFamily="18" charset="0"/>
                <a:cs typeface="Arial" panose="020B0604020202020204" pitchFamily="34" charset="0"/>
              </a:rPr>
              <a:t>lan</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on the Interface drop down</a:t>
            </a: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menu. </a:t>
            </a:r>
            <a:r>
              <a:rPr kumimoji="0" lang="en-US" altLang="en-US" sz="1800" b="1" i="0" u="none" strike="noStrike" cap="none" normalizeH="0" baseline="0" dirty="0">
                <a:ln>
                  <a:noFill/>
                </a:ln>
                <a:solidFill>
                  <a:schemeClr val="accent6"/>
                </a:solidFill>
                <a:effectLst/>
                <a:latin typeface="var(--gotham-bold)" charset="0"/>
                <a:ea typeface="Times New Roman" panose="02020603050405020304" pitchFamily="18" charset="0"/>
                <a:cs typeface="Arial" panose="020B0604020202020204" pitchFamily="34" charset="0"/>
              </a:rPr>
              <a:t>Click</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the Create interface button to create the new interface.</a:t>
            </a:r>
          </a:p>
          <a:p>
            <a:r>
              <a:rPr kumimoji="0" lang="en-US" altLang="en-US" sz="1800" b="1" i="0" u="none" strike="noStrike" cap="none" normalizeH="0" baseline="0" dirty="0">
                <a:ln>
                  <a:noFill/>
                </a:ln>
                <a:solidFill>
                  <a:schemeClr val="accent6"/>
                </a:solidFill>
                <a:effectLst/>
                <a:latin typeface="var(--gotham)" charset="0"/>
                <a:cs typeface="Arial" panose="020B0604020202020204" pitchFamily="34" charset="0"/>
              </a:rPr>
              <a:t>6.</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On the Interfaces &gt;&gt; LOOPBACK1 page, </a:t>
            </a:r>
            <a:r>
              <a:rPr kumimoji="0" lang="en-US" altLang="en-US" sz="1800" b="1" i="0" u="none" strike="noStrike" cap="none" normalizeH="0" baseline="0" dirty="0">
                <a:ln>
                  <a:noFill/>
                </a:ln>
                <a:solidFill>
                  <a:schemeClr val="accent6"/>
                </a:solidFill>
                <a:effectLst/>
                <a:latin typeface="var(--gotham-bold)" charset="0"/>
                <a:ea typeface="Times New Roman" panose="02020603050405020304" pitchFamily="18" charset="0"/>
                <a:cs typeface="Arial" panose="020B0604020202020204" pitchFamily="34" charset="0"/>
              </a:rPr>
              <a:t>enter</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a:t>
            </a:r>
            <a:r>
              <a:rPr kumimoji="0" lang="en-US" altLang="en-US" sz="1800" b="1" i="0" u="none" strike="noStrike" cap="none" normalizeH="0" baseline="0" dirty="0">
                <a:ln>
                  <a:noFill/>
                </a:ln>
                <a:solidFill>
                  <a:schemeClr val="accent6"/>
                </a:solidFill>
                <a:effectLst/>
                <a:latin typeface="var(--inconsolata)" charset="0"/>
                <a:ea typeface="Times New Roman" panose="02020603050405020304" pitchFamily="18" charset="0"/>
                <a:cs typeface="Courier New" panose="02070309020205020404" pitchFamily="49" charset="0"/>
              </a:rPr>
              <a:t>192.168.5.1</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in the IPv4 address field. </a:t>
            </a:r>
            <a:r>
              <a:rPr kumimoji="0" lang="en-US" altLang="en-US" sz="1800" b="1" i="0" u="none" strike="noStrike" cap="none" normalizeH="0" baseline="0" dirty="0">
                <a:ln>
                  <a:noFill/>
                </a:ln>
                <a:solidFill>
                  <a:schemeClr val="accent6"/>
                </a:solidFill>
                <a:effectLst/>
                <a:latin typeface="var(--gotham-bold)" charset="0"/>
                <a:ea typeface="Times New Roman" panose="02020603050405020304" pitchFamily="18" charset="0"/>
                <a:cs typeface="Arial" panose="020B0604020202020204" pitchFamily="34" charset="0"/>
              </a:rPr>
              <a:t>Click</a:t>
            </a:r>
          </a:p>
          <a:p>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on the IPv4 netmask dropdown menu, </a:t>
            </a:r>
            <a:r>
              <a:rPr kumimoji="0" lang="en-US" altLang="en-US" sz="1800" b="1" i="0" u="none" strike="noStrike" cap="none" normalizeH="0" baseline="0" dirty="0">
                <a:ln>
                  <a:noFill/>
                </a:ln>
                <a:solidFill>
                  <a:schemeClr val="accent6"/>
                </a:solidFill>
                <a:effectLst/>
                <a:latin typeface="var(--gotham-bold)" charset="0"/>
                <a:ea typeface="Times New Roman" panose="02020603050405020304" pitchFamily="18" charset="0"/>
                <a:cs typeface="Arial" panose="020B0604020202020204" pitchFamily="34" charset="0"/>
              </a:rPr>
              <a:t>enter</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a:t>
            </a:r>
            <a:r>
              <a:rPr kumimoji="0" lang="en-US" altLang="en-US" sz="1800" b="1" i="0" u="none" strike="noStrike" cap="none" normalizeH="0" baseline="0" dirty="0">
                <a:ln>
                  <a:noFill/>
                </a:ln>
                <a:solidFill>
                  <a:schemeClr val="accent6"/>
                </a:solidFill>
                <a:effectLst/>
                <a:latin typeface="var(--inconsolata)" charset="0"/>
                <a:ea typeface="Times New Roman" panose="02020603050405020304" pitchFamily="18" charset="0"/>
                <a:cs typeface="Courier New" panose="02070309020205020404" pitchFamily="49" charset="0"/>
              </a:rPr>
              <a:t>255.255.255.128</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in the bottom box, and </a:t>
            </a:r>
          </a:p>
          <a:p>
            <a:r>
              <a:rPr kumimoji="0" lang="en-US" altLang="en-US" sz="1800" b="1" i="0" u="none" strike="noStrike" cap="none" normalizeH="0" baseline="0" dirty="0">
                <a:ln>
                  <a:noFill/>
                </a:ln>
                <a:solidFill>
                  <a:schemeClr val="accent6"/>
                </a:solidFill>
                <a:effectLst/>
                <a:latin typeface="var(--gotham-bold)" charset="0"/>
                <a:ea typeface="Times New Roman" panose="02020603050405020304" pitchFamily="18" charset="0"/>
                <a:cs typeface="Arial" panose="020B0604020202020204" pitchFamily="34" charset="0"/>
              </a:rPr>
              <a:t>press</a:t>
            </a:r>
            <a:r>
              <a:rPr kumimoji="0" lang="en-US" altLang="en-US" sz="1800" b="1" i="0" u="none" strike="noStrike" cap="none" normalizeH="0" baseline="0" dirty="0">
                <a:ln>
                  <a:noFill/>
                </a:ln>
                <a:solidFill>
                  <a:schemeClr val="accent6"/>
                </a:solidFill>
                <a:effectLst/>
                <a:latin typeface="var(--gotham)" charset="0"/>
                <a:ea typeface="Times New Roman" panose="02020603050405020304" pitchFamily="18" charset="0"/>
                <a:cs typeface="Arial" panose="020B0604020202020204" pitchFamily="34" charset="0"/>
              </a:rPr>
              <a:t> the Enter key (otherwise the change will not take place). Click save. 5 pending changes click save</a:t>
            </a:r>
            <a:endParaRPr kumimoji="0" lang="en-US" altLang="en-US" sz="1800" b="1" i="0" u="none" strike="noStrike" cap="none" normalizeH="0" baseline="0" dirty="0">
              <a:ln>
                <a:noFill/>
              </a:ln>
              <a:solidFill>
                <a:schemeClr val="accent6"/>
              </a:solidFill>
              <a:effectLst/>
              <a:latin typeface="Arial" panose="020B0604020202020204" pitchFamily="34" charset="0"/>
            </a:endParaRPr>
          </a:p>
          <a:p>
            <a:endParaRPr lang="en-US" b="1" i="0" dirty="0">
              <a:solidFill>
                <a:schemeClr val="accent6"/>
              </a:solidFill>
              <a:effectLst/>
              <a:latin typeface="gotham-book"/>
            </a:endParaRPr>
          </a:p>
        </p:txBody>
      </p:sp>
    </p:spTree>
    <p:extLst>
      <p:ext uri="{BB962C8B-B14F-4D97-AF65-F5344CB8AC3E}">
        <p14:creationId xmlns:p14="http://schemas.microsoft.com/office/powerpoint/2010/main" val="40863342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45EC413-4C16-C7A2-011D-9B5CC67DB008}"/>
              </a:ext>
            </a:extLst>
          </p:cNvPr>
          <p:cNvGraphicFramePr>
            <a:graphicFrameLocks noGrp="1"/>
          </p:cNvGraphicFramePr>
          <p:nvPr>
            <p:extLst>
              <p:ext uri="{D42A27DB-BD31-4B8C-83A1-F6EECF244321}">
                <p14:modId xmlns:p14="http://schemas.microsoft.com/office/powerpoint/2010/main" val="496731141"/>
              </p:ext>
            </p:extLst>
          </p:nvPr>
        </p:nvGraphicFramePr>
        <p:xfrm>
          <a:off x="685800" y="2786324"/>
          <a:ext cx="10820400" cy="2108198"/>
        </p:xfrm>
        <a:graphic>
          <a:graphicData uri="http://schemas.openxmlformats.org/drawingml/2006/table">
            <a:tbl>
              <a:tblPr firstRow="1" bandRow="1">
                <a:tableStyleId>{5C22544A-7EE6-4342-B048-85BDC9FD1C3A}</a:tableStyleId>
              </a:tblPr>
              <a:tblGrid>
                <a:gridCol w="1035800">
                  <a:extLst>
                    <a:ext uri="{9D8B030D-6E8A-4147-A177-3AD203B41FA5}">
                      <a16:colId xmlns:a16="http://schemas.microsoft.com/office/drawing/2014/main" val="3478934079"/>
                    </a:ext>
                  </a:extLst>
                </a:gridCol>
                <a:gridCol w="1202268">
                  <a:extLst>
                    <a:ext uri="{9D8B030D-6E8A-4147-A177-3AD203B41FA5}">
                      <a16:colId xmlns:a16="http://schemas.microsoft.com/office/drawing/2014/main" val="589406314"/>
                    </a:ext>
                  </a:extLst>
                </a:gridCol>
                <a:gridCol w="1942125">
                  <a:extLst>
                    <a:ext uri="{9D8B030D-6E8A-4147-A177-3AD203B41FA5}">
                      <a16:colId xmlns:a16="http://schemas.microsoft.com/office/drawing/2014/main" val="811705570"/>
                    </a:ext>
                  </a:extLst>
                </a:gridCol>
                <a:gridCol w="1572196">
                  <a:extLst>
                    <a:ext uri="{9D8B030D-6E8A-4147-A177-3AD203B41FA5}">
                      <a16:colId xmlns:a16="http://schemas.microsoft.com/office/drawing/2014/main" val="2873377518"/>
                    </a:ext>
                  </a:extLst>
                </a:gridCol>
                <a:gridCol w="1664678">
                  <a:extLst>
                    <a:ext uri="{9D8B030D-6E8A-4147-A177-3AD203B41FA5}">
                      <a16:colId xmlns:a16="http://schemas.microsoft.com/office/drawing/2014/main" val="3815963607"/>
                    </a:ext>
                  </a:extLst>
                </a:gridCol>
                <a:gridCol w="1664678">
                  <a:extLst>
                    <a:ext uri="{9D8B030D-6E8A-4147-A177-3AD203B41FA5}">
                      <a16:colId xmlns:a16="http://schemas.microsoft.com/office/drawing/2014/main" val="395445932"/>
                    </a:ext>
                  </a:extLst>
                </a:gridCol>
                <a:gridCol w="1738655">
                  <a:extLst>
                    <a:ext uri="{9D8B030D-6E8A-4147-A177-3AD203B41FA5}">
                      <a16:colId xmlns:a16="http://schemas.microsoft.com/office/drawing/2014/main" val="4099019947"/>
                    </a:ext>
                  </a:extLst>
                </a:gridCol>
              </a:tblGrid>
              <a:tr h="1108858">
                <a:tc>
                  <a:txBody>
                    <a:bodyPr/>
                    <a:lstStyle/>
                    <a:p>
                      <a:pPr algn="ctr"/>
                      <a:r>
                        <a:rPr lang="en-US" sz="1600" dirty="0"/>
                        <a:t>Subnet ID</a:t>
                      </a:r>
                    </a:p>
                  </a:txBody>
                  <a:tcPr anchor="ctr"/>
                </a:tc>
                <a:tc>
                  <a:txBody>
                    <a:bodyPr/>
                    <a:lstStyle/>
                    <a:p>
                      <a:pPr algn="ctr"/>
                      <a:r>
                        <a:rPr lang="en-US" sz="1600" dirty="0"/>
                        <a:t>Network Mask</a:t>
                      </a:r>
                    </a:p>
                    <a:p>
                      <a:pPr algn="ctr"/>
                      <a:r>
                        <a:rPr lang="en-US" sz="1600" dirty="0"/>
                        <a:t>(/prefix)</a:t>
                      </a:r>
                    </a:p>
                  </a:txBody>
                  <a:tcPr anchor="ctr"/>
                </a:tc>
                <a:tc>
                  <a:txBody>
                    <a:bodyPr/>
                    <a:lstStyle/>
                    <a:p>
                      <a:pPr algn="ctr"/>
                      <a:r>
                        <a:rPr lang="en-US" sz="1600" dirty="0"/>
                        <a:t>Network Mask</a:t>
                      </a:r>
                    </a:p>
                    <a:p>
                      <a:pPr algn="ctr"/>
                      <a:r>
                        <a:rPr lang="en-US" sz="1600" dirty="0"/>
                        <a:t>(Dotted decimal)</a:t>
                      </a:r>
                    </a:p>
                  </a:txBody>
                  <a:tcPr anchor="ctr"/>
                </a:tc>
                <a:tc>
                  <a:txBody>
                    <a:bodyPr/>
                    <a:lstStyle/>
                    <a:p>
                      <a:pPr algn="ctr"/>
                      <a:r>
                        <a:rPr lang="en-US" sz="1600" dirty="0"/>
                        <a:t>Network Address</a:t>
                      </a:r>
                    </a:p>
                  </a:txBody>
                  <a:tcPr anchor="ctr"/>
                </a:tc>
                <a:tc>
                  <a:txBody>
                    <a:bodyPr/>
                    <a:lstStyle/>
                    <a:p>
                      <a:pPr algn="ctr"/>
                      <a:r>
                        <a:rPr lang="en-US" sz="1600" dirty="0"/>
                        <a:t>First Usable Host 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Last Usable Host Address</a:t>
                      </a:r>
                    </a:p>
                  </a:txBody>
                  <a:tcPr anchor="ctr"/>
                </a:tc>
                <a:tc>
                  <a:txBody>
                    <a:bodyPr/>
                    <a:lstStyle/>
                    <a:p>
                      <a:pPr algn="ctr"/>
                      <a:r>
                        <a:rPr lang="en-US" sz="1600" dirty="0"/>
                        <a:t>Broadcast</a:t>
                      </a:r>
                    </a:p>
                    <a:p>
                      <a:pPr algn="ctr"/>
                      <a:r>
                        <a:rPr lang="en-US" sz="1600" dirty="0"/>
                        <a:t>Address</a:t>
                      </a:r>
                    </a:p>
                  </a:txBody>
                  <a:tcPr anchor="ctr"/>
                </a:tc>
                <a:extLst>
                  <a:ext uri="{0D108BD9-81ED-4DB2-BD59-A6C34878D82A}">
                    <a16:rowId xmlns:a16="http://schemas.microsoft.com/office/drawing/2014/main" val="2831201271"/>
                  </a:ext>
                </a:extLst>
              </a:tr>
              <a:tr h="499670">
                <a:tc>
                  <a:txBody>
                    <a:bodyPr/>
                    <a:lstStyle/>
                    <a:p>
                      <a:pPr algn="ctr"/>
                      <a:r>
                        <a:rPr lang="en-US" sz="1600" dirty="0">
                          <a:solidFill>
                            <a:schemeClr val="tx1">
                              <a:lumMod val="50000"/>
                              <a:lumOff val="50000"/>
                            </a:schemeClr>
                          </a:solidFill>
                        </a:rPr>
                        <a:t>0</a:t>
                      </a:r>
                    </a:p>
                  </a:txBody>
                  <a:tcPr anchor="ctr"/>
                </a:tc>
                <a:tc>
                  <a:txBody>
                    <a:bodyPr/>
                    <a:lstStyle/>
                    <a:p>
                      <a:pPr algn="ctr"/>
                      <a:r>
                        <a:rPr lang="en-US" sz="1600" baseline="0" dirty="0">
                          <a:solidFill>
                            <a:schemeClr val="tx1">
                              <a:lumMod val="50000"/>
                              <a:lumOff val="50000"/>
                            </a:schemeClr>
                          </a:solidFill>
                        </a:rPr>
                        <a:t>/25</a:t>
                      </a:r>
                    </a:p>
                  </a:txBody>
                  <a:tcPr anchor="ctr"/>
                </a:tc>
                <a:tc>
                  <a:txBody>
                    <a:bodyPr/>
                    <a:lstStyle/>
                    <a:p>
                      <a:pPr algn="ctr"/>
                      <a:r>
                        <a:rPr lang="en-US" sz="1600" b="1" dirty="0">
                          <a:solidFill>
                            <a:schemeClr val="tx1"/>
                          </a:solidFill>
                        </a:rPr>
                        <a:t>255.255.255.128</a:t>
                      </a:r>
                    </a:p>
                  </a:txBody>
                  <a:tcPr anchor="ctr"/>
                </a:tc>
                <a:tc>
                  <a:txBody>
                    <a:bodyPr/>
                    <a:lstStyle/>
                    <a:p>
                      <a:pPr algn="ctr"/>
                      <a:r>
                        <a:rPr lang="en-US" sz="1600" dirty="0">
                          <a:solidFill>
                            <a:schemeClr val="tx1">
                              <a:lumMod val="50000"/>
                              <a:lumOff val="50000"/>
                            </a:schemeClr>
                          </a:solidFill>
                        </a:rPr>
                        <a:t>192.168.5.0</a:t>
                      </a:r>
                    </a:p>
                  </a:txBody>
                  <a:tcPr anchor="ctr"/>
                </a:tc>
                <a:tc>
                  <a:txBody>
                    <a:bodyPr/>
                    <a:lstStyle/>
                    <a:p>
                      <a:pPr algn="ctr"/>
                      <a:r>
                        <a:rPr lang="en-US" sz="1600" dirty="0">
                          <a:solidFill>
                            <a:schemeClr val="tx1">
                              <a:lumMod val="50000"/>
                              <a:lumOff val="50000"/>
                            </a:schemeClr>
                          </a:solidFill>
                        </a:rPr>
                        <a:t>192.168.5.1</a:t>
                      </a:r>
                    </a:p>
                  </a:txBody>
                  <a:tcPr anchor="ctr"/>
                </a:tc>
                <a:tc>
                  <a:txBody>
                    <a:bodyPr/>
                    <a:lstStyle/>
                    <a:p>
                      <a:pPr algn="ctr"/>
                      <a:r>
                        <a:rPr lang="en-US" sz="1600" b="1" dirty="0">
                          <a:solidFill>
                            <a:schemeClr val="tx1"/>
                          </a:solidFill>
                        </a:rPr>
                        <a:t>192.168.5.126</a:t>
                      </a:r>
                    </a:p>
                  </a:txBody>
                  <a:tcPr anchor="ctr"/>
                </a:tc>
                <a:tc>
                  <a:txBody>
                    <a:bodyPr/>
                    <a:lstStyle/>
                    <a:p>
                      <a:pPr algn="ctr"/>
                      <a:r>
                        <a:rPr lang="en-US" sz="1600" dirty="0">
                          <a:solidFill>
                            <a:schemeClr val="tx1">
                              <a:lumMod val="50000"/>
                              <a:lumOff val="50000"/>
                            </a:schemeClr>
                          </a:solidFill>
                        </a:rPr>
                        <a:t>192.168.5.127</a:t>
                      </a:r>
                    </a:p>
                  </a:txBody>
                  <a:tcPr anchor="ctr"/>
                </a:tc>
                <a:extLst>
                  <a:ext uri="{0D108BD9-81ED-4DB2-BD59-A6C34878D82A}">
                    <a16:rowId xmlns:a16="http://schemas.microsoft.com/office/drawing/2014/main" val="40602507"/>
                  </a:ext>
                </a:extLst>
              </a:tr>
              <a:tr h="499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lumMod val="50000"/>
                              <a:lumOff val="50000"/>
                            </a:schemeClr>
                          </a:solidFill>
                        </a:rPr>
                        <a:t>1</a:t>
                      </a:r>
                    </a:p>
                  </a:txBody>
                  <a:tcPr anchor="ctr"/>
                </a:tc>
                <a:tc>
                  <a:txBody>
                    <a:bodyPr/>
                    <a:lstStyle/>
                    <a:p>
                      <a:pPr algn="ctr"/>
                      <a:r>
                        <a:rPr lang="en-US" sz="1600" b="1" baseline="0" dirty="0">
                          <a:solidFill>
                            <a:schemeClr val="tx1"/>
                          </a:solidFill>
                        </a:rPr>
                        <a:t>/25</a:t>
                      </a:r>
                    </a:p>
                  </a:txBody>
                  <a:tcPr anchor="ctr"/>
                </a:tc>
                <a:tc>
                  <a:txBody>
                    <a:bodyPr/>
                    <a:lstStyle/>
                    <a:p>
                      <a:pPr algn="ctr"/>
                      <a:r>
                        <a:rPr lang="en-US" sz="1600" dirty="0">
                          <a:solidFill>
                            <a:schemeClr val="tx1">
                              <a:lumMod val="50000"/>
                              <a:lumOff val="50000"/>
                            </a:schemeClr>
                          </a:solidFill>
                        </a:rPr>
                        <a:t>255.255.255.128</a:t>
                      </a:r>
                    </a:p>
                  </a:txBody>
                  <a:tcPr anchor="ctr"/>
                </a:tc>
                <a:tc>
                  <a:txBody>
                    <a:bodyPr/>
                    <a:lstStyle/>
                    <a:p>
                      <a:pPr algn="ctr"/>
                      <a:r>
                        <a:rPr lang="en-US" sz="1600" b="1" dirty="0">
                          <a:solidFill>
                            <a:schemeClr val="tx1"/>
                          </a:solidFill>
                        </a:rPr>
                        <a:t>192.168.5.128</a:t>
                      </a:r>
                    </a:p>
                  </a:txBody>
                  <a:tcPr anchor="ctr"/>
                </a:tc>
                <a:tc>
                  <a:txBody>
                    <a:bodyPr/>
                    <a:lstStyle/>
                    <a:p>
                      <a:pPr algn="ctr"/>
                      <a:r>
                        <a:rPr lang="en-US" sz="1600" dirty="0">
                          <a:solidFill>
                            <a:schemeClr val="tx1">
                              <a:lumMod val="50000"/>
                              <a:lumOff val="50000"/>
                            </a:schemeClr>
                          </a:solidFill>
                        </a:rPr>
                        <a:t>192.168.5.129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lumOff val="50000"/>
                            </a:schemeClr>
                          </a:solidFill>
                        </a:rPr>
                        <a:t>192.168.5.254</a:t>
                      </a:r>
                    </a:p>
                  </a:txBody>
                  <a:tcPr anchor="ctr"/>
                </a:tc>
                <a:tc>
                  <a:txBody>
                    <a:bodyPr/>
                    <a:lstStyle/>
                    <a:p>
                      <a:pPr algn="ctr"/>
                      <a:r>
                        <a:rPr lang="en-US" sz="1600" b="1" dirty="0">
                          <a:solidFill>
                            <a:schemeClr val="tx1"/>
                          </a:solidFill>
                        </a:rPr>
                        <a:t>192.168.5.255</a:t>
                      </a:r>
                    </a:p>
                  </a:txBody>
                  <a:tcPr anchor="ctr"/>
                </a:tc>
                <a:extLst>
                  <a:ext uri="{0D108BD9-81ED-4DB2-BD59-A6C34878D82A}">
                    <a16:rowId xmlns:a16="http://schemas.microsoft.com/office/drawing/2014/main" val="242127585"/>
                  </a:ext>
                </a:extLst>
              </a:tr>
            </a:tbl>
          </a:graphicData>
        </a:graphic>
      </p:graphicFrame>
      <p:sp>
        <p:nvSpPr>
          <p:cNvPr id="12" name="TextBox 11">
            <a:extLst>
              <a:ext uri="{FF2B5EF4-FFF2-40B4-BE49-F238E27FC236}">
                <a16:creationId xmlns:a16="http://schemas.microsoft.com/office/drawing/2014/main" id="{9D4F027A-11EC-6765-72FA-4C4D4982A8CD}"/>
              </a:ext>
            </a:extLst>
          </p:cNvPr>
          <p:cNvSpPr txBox="1"/>
          <p:nvPr/>
        </p:nvSpPr>
        <p:spPr>
          <a:xfrm>
            <a:off x="3047036" y="1885697"/>
            <a:ext cx="6094070" cy="523220"/>
          </a:xfrm>
          <a:prstGeom prst="rect">
            <a:avLst/>
          </a:prstGeom>
          <a:noFill/>
        </p:spPr>
        <p:txBody>
          <a:bodyPr wrap="square">
            <a:spAutoFit/>
          </a:bodyPr>
          <a:lstStyle/>
          <a:p>
            <a:pPr algn="ctr"/>
            <a:r>
              <a:rPr lang="en-US" sz="2800" b="1" u="sng" dirty="0">
                <a:solidFill>
                  <a:schemeClr val="accent6"/>
                </a:solidFill>
              </a:rPr>
              <a:t>IP Subnetting</a:t>
            </a:r>
          </a:p>
        </p:txBody>
      </p:sp>
      <p:sp>
        <p:nvSpPr>
          <p:cNvPr id="14" name="TextBox 13">
            <a:extLst>
              <a:ext uri="{FF2B5EF4-FFF2-40B4-BE49-F238E27FC236}">
                <a16:creationId xmlns:a16="http://schemas.microsoft.com/office/drawing/2014/main" id="{80EFFB4A-4AD2-9DFD-7003-A35DD6E77BFC}"/>
              </a:ext>
            </a:extLst>
          </p:cNvPr>
          <p:cNvSpPr txBox="1"/>
          <p:nvPr/>
        </p:nvSpPr>
        <p:spPr>
          <a:xfrm>
            <a:off x="1905482" y="4996989"/>
            <a:ext cx="8377177" cy="1754326"/>
          </a:xfrm>
          <a:prstGeom prst="rect">
            <a:avLst/>
          </a:prstGeom>
          <a:noFill/>
        </p:spPr>
        <p:txBody>
          <a:bodyPr wrap="square">
            <a:spAutoFit/>
          </a:bodyPr>
          <a:lstStyle/>
          <a:p>
            <a:pPr marL="0" indent="0" algn="ctr">
              <a:buNone/>
            </a:pPr>
            <a:r>
              <a:rPr lang="en-US" sz="1800" b="1" dirty="0">
                <a:solidFill>
                  <a:schemeClr val="accent6"/>
                </a:solidFill>
              </a:rPr>
              <a:t>This table includes two /25 subnets, listing; </a:t>
            </a:r>
          </a:p>
          <a:p>
            <a:pPr algn="ctr"/>
            <a:r>
              <a:rPr lang="en-US" sz="1800" b="1" dirty="0">
                <a:solidFill>
                  <a:schemeClr val="accent6"/>
                </a:solidFill>
              </a:rPr>
              <a:t>Subnet notation</a:t>
            </a:r>
          </a:p>
          <a:p>
            <a:pPr algn="ctr"/>
            <a:r>
              <a:rPr lang="en-US" sz="1800" b="1" dirty="0">
                <a:solidFill>
                  <a:schemeClr val="accent6"/>
                </a:solidFill>
              </a:rPr>
              <a:t>Network address</a:t>
            </a:r>
          </a:p>
          <a:p>
            <a:pPr algn="ctr"/>
            <a:r>
              <a:rPr lang="en-US" sz="1800" b="1" dirty="0">
                <a:solidFill>
                  <a:schemeClr val="accent6"/>
                </a:solidFill>
              </a:rPr>
              <a:t>First usable host address</a:t>
            </a:r>
          </a:p>
          <a:p>
            <a:pPr algn="ctr"/>
            <a:r>
              <a:rPr lang="en-US" sz="1800" b="1" dirty="0">
                <a:solidFill>
                  <a:schemeClr val="accent6"/>
                </a:solidFill>
              </a:rPr>
              <a:t>Last usable host address</a:t>
            </a:r>
          </a:p>
          <a:p>
            <a:pPr algn="ctr"/>
            <a:r>
              <a:rPr lang="en-US" sz="1800" b="1" dirty="0">
                <a:solidFill>
                  <a:schemeClr val="accent6"/>
                </a:solidFill>
              </a:rPr>
              <a:t>Broadcast address</a:t>
            </a:r>
            <a:endParaRPr lang="en-US" b="1" dirty="0">
              <a:solidFill>
                <a:schemeClr val="accent6"/>
              </a:solidFill>
            </a:endParaRPr>
          </a:p>
        </p:txBody>
      </p:sp>
    </p:spTree>
    <p:extLst>
      <p:ext uri="{BB962C8B-B14F-4D97-AF65-F5344CB8AC3E}">
        <p14:creationId xmlns:p14="http://schemas.microsoft.com/office/powerpoint/2010/main" val="2484289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C618B6B-AE8E-54D2-46C6-A8D662778D4D}"/>
              </a:ext>
            </a:extLst>
          </p:cNvPr>
          <p:cNvPicPr>
            <a:picLocks noChangeAspect="1"/>
          </p:cNvPicPr>
          <p:nvPr/>
        </p:nvPicPr>
        <p:blipFill rotWithShape="1">
          <a:blip r:embed="rId2"/>
          <a:srcRect l="30000" t="10682" r="29375" b="17096"/>
          <a:stretch/>
        </p:blipFill>
        <p:spPr>
          <a:xfrm>
            <a:off x="6099048" y="699525"/>
            <a:ext cx="5458968" cy="5458950"/>
          </a:xfrm>
          <a:prstGeom prst="rect">
            <a:avLst/>
          </a:prstGeom>
        </p:spPr>
      </p:pic>
      <p:sp>
        <p:nvSpPr>
          <p:cNvPr id="26" name="TextBox 25">
            <a:extLst>
              <a:ext uri="{FF2B5EF4-FFF2-40B4-BE49-F238E27FC236}">
                <a16:creationId xmlns:a16="http://schemas.microsoft.com/office/drawing/2014/main" id="{EC0BE47B-104E-43BD-CF01-BF20B08E5953}"/>
              </a:ext>
            </a:extLst>
          </p:cNvPr>
          <p:cNvSpPr txBox="1"/>
          <p:nvPr/>
        </p:nvSpPr>
        <p:spPr>
          <a:xfrm>
            <a:off x="633984" y="2966012"/>
            <a:ext cx="5367759" cy="1255728"/>
          </a:xfrm>
          <a:prstGeom prst="rect">
            <a:avLst/>
          </a:prstGeom>
          <a:noFill/>
        </p:spPr>
        <p:txBody>
          <a:bodyPr wrap="square">
            <a:spAutoFit/>
          </a:bodyPr>
          <a:lstStyle/>
          <a:p>
            <a:pPr marL="0" indent="-228600">
              <a:lnSpc>
                <a:spcPct val="90000"/>
              </a:lnSpc>
            </a:pPr>
            <a:r>
              <a:rPr lang="en-US" sz="2800" b="1" dirty="0">
                <a:solidFill>
                  <a:schemeClr val="accent6"/>
                </a:solidFill>
              </a:rPr>
              <a:t>Shows both Loopback1 and Loopback2 interfaces and their correct IPv4 addresses.</a:t>
            </a:r>
          </a:p>
        </p:txBody>
      </p:sp>
      <p:sp>
        <p:nvSpPr>
          <p:cNvPr id="28" name="TextBox 27">
            <a:extLst>
              <a:ext uri="{FF2B5EF4-FFF2-40B4-BE49-F238E27FC236}">
                <a16:creationId xmlns:a16="http://schemas.microsoft.com/office/drawing/2014/main" id="{DB4E72BE-E6B9-62D7-3B34-0C33947F62EC}"/>
              </a:ext>
            </a:extLst>
          </p:cNvPr>
          <p:cNvSpPr txBox="1"/>
          <p:nvPr/>
        </p:nvSpPr>
        <p:spPr>
          <a:xfrm>
            <a:off x="1056190" y="1999437"/>
            <a:ext cx="6094070" cy="480131"/>
          </a:xfrm>
          <a:prstGeom prst="rect">
            <a:avLst/>
          </a:prstGeom>
          <a:noFill/>
        </p:spPr>
        <p:txBody>
          <a:bodyPr wrap="square">
            <a:spAutoFit/>
          </a:bodyPr>
          <a:lstStyle/>
          <a:p>
            <a:pPr algn="l">
              <a:lnSpc>
                <a:spcPct val="90000"/>
              </a:lnSpc>
              <a:spcAft>
                <a:spcPts val="600"/>
              </a:spcAft>
            </a:pPr>
            <a:r>
              <a:rPr lang="en-US" sz="2800" u="sng" kern="1200" dirty="0">
                <a:solidFill>
                  <a:schemeClr val="accent6"/>
                </a:solidFill>
                <a:latin typeface="+mj-lt"/>
                <a:ea typeface="+mj-ea"/>
                <a:cs typeface="+mj-cs"/>
              </a:rPr>
              <a:t>Loopback Interfaces</a:t>
            </a:r>
          </a:p>
        </p:txBody>
      </p:sp>
    </p:spTree>
    <p:extLst>
      <p:ext uri="{BB962C8B-B14F-4D97-AF65-F5344CB8AC3E}">
        <p14:creationId xmlns:p14="http://schemas.microsoft.com/office/powerpoint/2010/main" val="9915946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50D28DD-CA97-19E7-58AD-F6E889DC995E}"/>
              </a:ext>
            </a:extLst>
          </p:cNvPr>
          <p:cNvSpPr txBox="1"/>
          <p:nvPr/>
        </p:nvSpPr>
        <p:spPr>
          <a:xfrm>
            <a:off x="1183512" y="2138333"/>
            <a:ext cx="6094070" cy="480131"/>
          </a:xfrm>
          <a:prstGeom prst="rect">
            <a:avLst/>
          </a:prstGeom>
          <a:noFill/>
        </p:spPr>
        <p:txBody>
          <a:bodyPr wrap="square">
            <a:spAutoFit/>
          </a:bodyPr>
          <a:lstStyle/>
          <a:p>
            <a:pPr algn="l">
              <a:lnSpc>
                <a:spcPct val="90000"/>
              </a:lnSpc>
              <a:spcAft>
                <a:spcPts val="600"/>
              </a:spcAft>
            </a:pPr>
            <a:r>
              <a:rPr lang="en-US" sz="2800" b="1" u="sng" dirty="0">
                <a:solidFill>
                  <a:schemeClr val="accent6"/>
                </a:solidFill>
              </a:rPr>
              <a:t>Connectivity Tests</a:t>
            </a:r>
          </a:p>
        </p:txBody>
      </p:sp>
      <p:pic>
        <p:nvPicPr>
          <p:cNvPr id="17" name="Picture 16">
            <a:extLst>
              <a:ext uri="{FF2B5EF4-FFF2-40B4-BE49-F238E27FC236}">
                <a16:creationId xmlns:a16="http://schemas.microsoft.com/office/drawing/2014/main" id="{49EBD4EF-83A7-37BF-0503-B1D77EEC10A2}"/>
              </a:ext>
            </a:extLst>
          </p:cNvPr>
          <p:cNvPicPr>
            <a:picLocks noChangeAspect="1"/>
          </p:cNvPicPr>
          <p:nvPr/>
        </p:nvPicPr>
        <p:blipFill rotWithShape="1">
          <a:blip r:embed="rId2"/>
          <a:srcRect l="19742" r="2383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9" name="TextBox 18">
            <a:extLst>
              <a:ext uri="{FF2B5EF4-FFF2-40B4-BE49-F238E27FC236}">
                <a16:creationId xmlns:a16="http://schemas.microsoft.com/office/drawing/2014/main" id="{AF04065C-570E-5BA0-9496-EF17A1BB36FC}"/>
              </a:ext>
            </a:extLst>
          </p:cNvPr>
          <p:cNvSpPr txBox="1"/>
          <p:nvPr/>
        </p:nvSpPr>
        <p:spPr>
          <a:xfrm>
            <a:off x="292262" y="3127525"/>
            <a:ext cx="6094070" cy="2031325"/>
          </a:xfrm>
          <a:prstGeom prst="rect">
            <a:avLst/>
          </a:prstGeom>
          <a:noFill/>
        </p:spPr>
        <p:txBody>
          <a:bodyPr wrap="square">
            <a:spAutoFit/>
          </a:bodyPr>
          <a:lstStyle/>
          <a:p>
            <a:pPr marL="0" indent="-228600">
              <a:lnSpc>
                <a:spcPct val="90000"/>
              </a:lnSpc>
            </a:pPr>
            <a:r>
              <a:rPr lang="en-US" sz="2800" b="1" dirty="0">
                <a:solidFill>
                  <a:schemeClr val="accent6"/>
                </a:solidFill>
              </a:rPr>
              <a:t>Shows two successful ping tests: </a:t>
            </a:r>
          </a:p>
          <a:p>
            <a:pPr indent="-228600">
              <a:lnSpc>
                <a:spcPct val="90000"/>
              </a:lnSpc>
            </a:pPr>
            <a:r>
              <a:rPr lang="en-US" sz="2800" b="1" dirty="0">
                <a:solidFill>
                  <a:schemeClr val="accent6"/>
                </a:solidFill>
              </a:rPr>
              <a:t>from the Computer 1 VM to the Loopback 1 interface</a:t>
            </a:r>
          </a:p>
          <a:p>
            <a:pPr indent="-228600">
              <a:lnSpc>
                <a:spcPct val="90000"/>
              </a:lnSpc>
            </a:pPr>
            <a:r>
              <a:rPr lang="en-US" sz="2800" b="1" dirty="0">
                <a:solidFill>
                  <a:schemeClr val="accent6"/>
                </a:solidFill>
              </a:rPr>
              <a:t>from the Computer 1 VM to the Loopback 2 interface</a:t>
            </a:r>
          </a:p>
        </p:txBody>
      </p:sp>
    </p:spTree>
    <p:extLst>
      <p:ext uri="{BB962C8B-B14F-4D97-AF65-F5344CB8AC3E}">
        <p14:creationId xmlns:p14="http://schemas.microsoft.com/office/powerpoint/2010/main" val="30383992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E345274-4F58-416C-C5AD-21A60B25EB77}"/>
              </a:ext>
            </a:extLst>
          </p:cNvPr>
          <p:cNvSpPr txBox="1"/>
          <p:nvPr/>
        </p:nvSpPr>
        <p:spPr>
          <a:xfrm>
            <a:off x="4228135" y="3167390"/>
            <a:ext cx="3735729" cy="523220"/>
          </a:xfrm>
          <a:prstGeom prst="rect">
            <a:avLst/>
          </a:prstGeom>
          <a:noFill/>
        </p:spPr>
        <p:txBody>
          <a:bodyPr wrap="square">
            <a:spAutoFit/>
          </a:bodyPr>
          <a:lstStyle/>
          <a:p>
            <a:r>
              <a:rPr lang="en-US" sz="2800" b="1" dirty="0">
                <a:solidFill>
                  <a:schemeClr val="accent6"/>
                </a:solidFill>
              </a:rPr>
              <a:t>Visio Network Diagram</a:t>
            </a:r>
          </a:p>
        </p:txBody>
      </p:sp>
    </p:spTree>
    <p:extLst>
      <p:ext uri="{BB962C8B-B14F-4D97-AF65-F5344CB8AC3E}">
        <p14:creationId xmlns:p14="http://schemas.microsoft.com/office/powerpoint/2010/main" val="25070306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AC1383-B970-E911-D82F-0E9E4B13D9E0}"/>
              </a:ext>
            </a:extLst>
          </p:cNvPr>
          <p:cNvSpPr txBox="1"/>
          <p:nvPr/>
        </p:nvSpPr>
        <p:spPr>
          <a:xfrm>
            <a:off x="450449" y="1874728"/>
            <a:ext cx="4106118" cy="3108543"/>
          </a:xfrm>
          <a:prstGeom prst="rect">
            <a:avLst/>
          </a:prstGeom>
          <a:noFill/>
        </p:spPr>
        <p:txBody>
          <a:bodyPr wrap="square">
            <a:spAutoFit/>
          </a:bodyPr>
          <a:lstStyle/>
          <a:p>
            <a:pPr marL="0" indent="0">
              <a:buNone/>
            </a:pPr>
            <a:r>
              <a:rPr lang="en-US" sz="2800" b="1" dirty="0">
                <a:solidFill>
                  <a:schemeClr val="accent6"/>
                </a:solidFill>
              </a:rPr>
              <a:t>This diagram illustrates the interconnection of the Computer 1 VM, the Computer 2 VM, and the SOHO Router VM along with proper IP addresses and labeling.</a:t>
            </a:r>
          </a:p>
        </p:txBody>
      </p:sp>
      <p:pic>
        <p:nvPicPr>
          <p:cNvPr id="8" name="Content Placeholder 8">
            <a:extLst>
              <a:ext uri="{FF2B5EF4-FFF2-40B4-BE49-F238E27FC236}">
                <a16:creationId xmlns:a16="http://schemas.microsoft.com/office/drawing/2014/main" id="{5945035F-84AF-4CA6-AA75-FB47B1739E63}"/>
              </a:ext>
            </a:extLst>
          </p:cNvPr>
          <p:cNvPicPr>
            <a:picLocks noGrp="1" noChangeAspect="1"/>
          </p:cNvPicPr>
          <p:nvPr/>
        </p:nvPicPr>
        <p:blipFill rotWithShape="1">
          <a:blip r:embed="rId2"/>
          <a:srcRect l="21875" r="21875"/>
          <a:stretch/>
        </p:blipFill>
        <p:spPr>
          <a:xfrm>
            <a:off x="4887892" y="1117202"/>
            <a:ext cx="4800600" cy="4800600"/>
          </a:xfrm>
          <a:prstGeom prst="rect">
            <a:avLst/>
          </a:prstGeom>
        </p:spPr>
      </p:pic>
    </p:spTree>
    <p:extLst>
      <p:ext uri="{BB962C8B-B14F-4D97-AF65-F5344CB8AC3E}">
        <p14:creationId xmlns:p14="http://schemas.microsoft.com/office/powerpoint/2010/main" val="18775916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0653B5-370E-9467-5B4B-EA47466EC838}"/>
              </a:ext>
            </a:extLst>
          </p:cNvPr>
          <p:cNvSpPr txBox="1"/>
          <p:nvPr/>
        </p:nvSpPr>
        <p:spPr>
          <a:xfrm>
            <a:off x="3551016" y="3293525"/>
            <a:ext cx="5089967" cy="523220"/>
          </a:xfrm>
          <a:prstGeom prst="rect">
            <a:avLst/>
          </a:prstGeom>
          <a:noFill/>
        </p:spPr>
        <p:txBody>
          <a:bodyPr wrap="square">
            <a:spAutoFit/>
          </a:bodyPr>
          <a:lstStyle/>
          <a:p>
            <a:r>
              <a:rPr lang="en-US" sz="2800" b="1" dirty="0">
                <a:solidFill>
                  <a:schemeClr val="accent6"/>
                </a:solidFill>
              </a:rPr>
              <a:t>SOHO Wireless Network Security</a:t>
            </a:r>
          </a:p>
        </p:txBody>
      </p:sp>
    </p:spTree>
    <p:extLst>
      <p:ext uri="{BB962C8B-B14F-4D97-AF65-F5344CB8AC3E}">
        <p14:creationId xmlns:p14="http://schemas.microsoft.com/office/powerpoint/2010/main" val="2839582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0BF841-9A22-A021-BC0F-46B349176875}"/>
              </a:ext>
            </a:extLst>
          </p:cNvPr>
          <p:cNvSpPr txBox="1"/>
          <p:nvPr/>
        </p:nvSpPr>
        <p:spPr>
          <a:xfrm>
            <a:off x="185193" y="1331665"/>
            <a:ext cx="7569845" cy="4647426"/>
          </a:xfrm>
          <a:prstGeom prst="rect">
            <a:avLst/>
          </a:prstGeom>
          <a:noFill/>
        </p:spPr>
        <p:txBody>
          <a:bodyPr wrap="square">
            <a:spAutoFit/>
          </a:bodyPr>
          <a:lstStyle/>
          <a:p>
            <a:r>
              <a:rPr lang="en-US" b="1" i="0" u="none" strike="noStrike" baseline="0" dirty="0">
                <a:solidFill>
                  <a:schemeClr val="accent6"/>
                </a:solidFill>
                <a:latin typeface="Calibri" panose="020F0502020204030204" pitchFamily="34" charset="0"/>
              </a:rPr>
              <a:t>A Small Office Home Office (SOHO) LAN often uses a single network appliance to provide connectivity. Most home devices connect to the LAN wirelessly. </a:t>
            </a:r>
          </a:p>
          <a:p>
            <a:r>
              <a:rPr lang="en-US" b="1" dirty="0">
                <a:solidFill>
                  <a:schemeClr val="accent6"/>
                </a:solidFill>
                <a:latin typeface="Calibri" panose="020F0502020204030204" pitchFamily="34" charset="0"/>
              </a:rPr>
              <a:t>I </a:t>
            </a:r>
            <a:r>
              <a:rPr lang="en-US" b="1" i="0" u="none" strike="noStrike" baseline="0" dirty="0">
                <a:solidFill>
                  <a:schemeClr val="accent6"/>
                </a:solidFill>
                <a:latin typeface="Calibri" panose="020F0502020204030204" pitchFamily="34" charset="0"/>
              </a:rPr>
              <a:t>explore some router configurations that could be used to add protection to a SOHO wireless network. </a:t>
            </a:r>
          </a:p>
          <a:p>
            <a:pPr algn="l"/>
            <a:endParaRPr lang="en-US" sz="1400" b="1" i="0" u="none" strike="noStrike" baseline="0" dirty="0">
              <a:solidFill>
                <a:schemeClr val="accent6"/>
              </a:solidFill>
              <a:latin typeface="Calibri" panose="020F0502020204030204" pitchFamily="34" charset="0"/>
            </a:endParaRPr>
          </a:p>
          <a:p>
            <a:r>
              <a:rPr lang="en-US" sz="1400" b="1" i="0" u="none" strike="noStrike" baseline="0" dirty="0">
                <a:solidFill>
                  <a:schemeClr val="accent6"/>
                </a:solidFill>
                <a:latin typeface="Calibri" panose="020F0502020204030204" pitchFamily="34" charset="0"/>
              </a:rPr>
              <a:t>Open a Web browser. Visit https://www.tp-link.com/us/support/emulators to experience TP-Link product features. </a:t>
            </a:r>
          </a:p>
          <a:p>
            <a:r>
              <a:rPr lang="en-US" sz="1400" b="1" i="0" u="none" strike="noStrike" baseline="0" dirty="0">
                <a:solidFill>
                  <a:schemeClr val="accent6"/>
                </a:solidFill>
                <a:latin typeface="Calibri" panose="020F0502020204030204" pitchFamily="34" charset="0"/>
              </a:rPr>
              <a:t>Click on the TL-WR902AC model and select the revision with </a:t>
            </a:r>
            <a:r>
              <a:rPr lang="en-US" sz="1400" b="1" i="1" u="none" strike="noStrike" baseline="0" dirty="0">
                <a:solidFill>
                  <a:schemeClr val="accent6"/>
                </a:solidFill>
                <a:latin typeface="Calibri" panose="020F0502020204030204" pitchFamily="34" charset="0"/>
              </a:rPr>
              <a:t>Hardware Version </a:t>
            </a:r>
            <a:r>
              <a:rPr lang="en-US" sz="1400" b="1" i="0" u="none" strike="noStrike" baseline="0" dirty="0">
                <a:solidFill>
                  <a:schemeClr val="accent6"/>
                </a:solidFill>
                <a:latin typeface="Calibri" panose="020F0502020204030204" pitchFamily="34" charset="0"/>
              </a:rPr>
              <a:t>v3 and </a:t>
            </a:r>
            <a:r>
              <a:rPr lang="en-US" sz="1400" b="1" i="1" u="none" strike="noStrike" baseline="0" dirty="0">
                <a:solidFill>
                  <a:schemeClr val="accent6"/>
                </a:solidFill>
                <a:latin typeface="Calibri" panose="020F0502020204030204" pitchFamily="34" charset="0"/>
              </a:rPr>
              <a:t>Working Mode </a:t>
            </a:r>
            <a:r>
              <a:rPr lang="en-US" sz="1400" b="1" i="0" u="none" strike="noStrike" baseline="0" dirty="0">
                <a:solidFill>
                  <a:schemeClr val="accent6"/>
                </a:solidFill>
                <a:latin typeface="Calibri" panose="020F0502020204030204" pitchFamily="34" charset="0"/>
              </a:rPr>
              <a:t>Router. </a:t>
            </a:r>
          </a:p>
          <a:p>
            <a:r>
              <a:rPr lang="en-US" sz="1400" b="1" i="0" u="none" strike="noStrike" baseline="0" dirty="0">
                <a:solidFill>
                  <a:schemeClr val="accent6"/>
                </a:solidFill>
                <a:latin typeface="Calibri" panose="020F0502020204030204" pitchFamily="34" charset="0"/>
              </a:rPr>
              <a:t>In the left navigation pane of the router emulator, click System Tools | Factory Defaults and locate the default username and password of the router on the page. </a:t>
            </a:r>
            <a:r>
              <a:rPr lang="en-US" sz="1400" b="1" i="0" u="none" strike="noStrike" baseline="0" dirty="0">
                <a:solidFill>
                  <a:schemeClr val="accent6"/>
                </a:solidFill>
              </a:rPr>
              <a:t> </a:t>
            </a:r>
            <a:endParaRPr lang="en-US" sz="1400" b="1" dirty="0">
              <a:solidFill>
                <a:schemeClr val="accent6"/>
              </a:solidFill>
              <a:latin typeface="Calibri" panose="020F0502020204030204" pitchFamily="34" charset="0"/>
            </a:endParaRPr>
          </a:p>
          <a:p>
            <a:r>
              <a:rPr lang="en-US" sz="1400" b="1" i="0" u="none" strike="noStrike" baseline="0" dirty="0">
                <a:solidFill>
                  <a:schemeClr val="accent6"/>
                </a:solidFill>
                <a:latin typeface="Calibri" panose="020F0502020204030204" pitchFamily="34" charset="0"/>
              </a:rPr>
              <a:t>Visit https://www.routerpasswords.com/ and find the default username and password of TP-Link routers. </a:t>
            </a:r>
          </a:p>
          <a:p>
            <a:r>
              <a:rPr lang="en-US" sz="1400" b="1" i="0" u="sng" strike="noStrike" baseline="0" dirty="0">
                <a:solidFill>
                  <a:schemeClr val="accent6"/>
                </a:solidFill>
                <a:latin typeface="Calibri" panose="020F0502020204030204" pitchFamily="34" charset="0"/>
              </a:rPr>
              <a:t>Static and Dynamic IP Assignments </a:t>
            </a:r>
          </a:p>
          <a:p>
            <a:r>
              <a:rPr lang="en-US" sz="1400" b="1" i="0" u="none" strike="noStrike" baseline="0" dirty="0">
                <a:solidFill>
                  <a:schemeClr val="accent6"/>
                </a:solidFill>
                <a:latin typeface="Calibri" panose="020F0502020204030204" pitchFamily="34" charset="0"/>
              </a:rPr>
              <a:t>In the left navigation pane of the router emulator, click DHCP. Visit the </a:t>
            </a:r>
            <a:r>
              <a:rPr lang="en-US" sz="1400" b="1" i="1" u="none" strike="noStrike" baseline="0" dirty="0">
                <a:solidFill>
                  <a:schemeClr val="accent6"/>
                </a:solidFill>
                <a:latin typeface="Calibri" panose="020F0502020204030204" pitchFamily="34" charset="0"/>
              </a:rPr>
              <a:t>DHCP Settings</a:t>
            </a:r>
            <a:r>
              <a:rPr lang="en-US" sz="1400" b="1" i="0" u="none" strike="noStrike" baseline="0" dirty="0">
                <a:solidFill>
                  <a:schemeClr val="accent6"/>
                </a:solidFill>
                <a:latin typeface="Calibri" panose="020F0502020204030204" pitchFamily="34" charset="0"/>
              </a:rPr>
              <a:t>, </a:t>
            </a:r>
            <a:r>
              <a:rPr lang="en-US" sz="1400" b="1" i="1" u="none" strike="noStrike" baseline="0" dirty="0">
                <a:solidFill>
                  <a:schemeClr val="accent6"/>
                </a:solidFill>
                <a:latin typeface="Calibri" panose="020F0502020204030204" pitchFamily="34" charset="0"/>
              </a:rPr>
              <a:t>DHCP Clients List</a:t>
            </a:r>
            <a:r>
              <a:rPr lang="en-US" sz="1400" b="1" i="0" u="none" strike="noStrike" baseline="0" dirty="0">
                <a:solidFill>
                  <a:schemeClr val="accent6"/>
                </a:solidFill>
                <a:latin typeface="Calibri" panose="020F0502020204030204" pitchFamily="34" charset="0"/>
              </a:rPr>
              <a:t>, and </a:t>
            </a:r>
            <a:r>
              <a:rPr lang="en-US" sz="1400" b="1" i="1" u="none" strike="noStrike" baseline="0" dirty="0">
                <a:solidFill>
                  <a:schemeClr val="accent6"/>
                </a:solidFill>
                <a:latin typeface="Calibri" panose="020F0502020204030204" pitchFamily="34" charset="0"/>
              </a:rPr>
              <a:t>Address Reservation </a:t>
            </a:r>
            <a:r>
              <a:rPr lang="en-US" sz="1400" b="1" i="0" u="none" strike="noStrike" baseline="0" dirty="0">
                <a:solidFill>
                  <a:schemeClr val="accent6"/>
                </a:solidFill>
                <a:latin typeface="Calibri" panose="020F0502020204030204" pitchFamily="34" charset="0"/>
              </a:rPr>
              <a:t>pages. </a:t>
            </a:r>
          </a:p>
          <a:p>
            <a:r>
              <a:rPr lang="en-US" sz="1400" b="1" i="0" u="sng" strike="noStrike" baseline="0" dirty="0">
                <a:solidFill>
                  <a:schemeClr val="accent6"/>
                </a:solidFill>
                <a:latin typeface="Calibri" panose="020F0502020204030204" pitchFamily="34" charset="0"/>
              </a:rPr>
              <a:t>MAC Filtering </a:t>
            </a:r>
          </a:p>
          <a:p>
            <a:r>
              <a:rPr lang="en-US" sz="1400" b="1" i="0" u="none" strike="noStrike" baseline="0" dirty="0">
                <a:solidFill>
                  <a:schemeClr val="accent6"/>
                </a:solidFill>
                <a:latin typeface="Calibri" panose="020F0502020204030204" pitchFamily="34" charset="0"/>
              </a:rPr>
              <a:t>In the left navigation pane of the router emulator, click Wireless 2.4 GHz | Wireless MAC Filter. </a:t>
            </a:r>
          </a:p>
          <a:p>
            <a:r>
              <a:rPr lang="en-US" sz="1400" b="1" i="0" u="sng" strike="noStrike" baseline="0" dirty="0">
                <a:solidFill>
                  <a:schemeClr val="accent6"/>
                </a:solidFill>
                <a:latin typeface="Calibri" panose="020F0502020204030204" pitchFamily="34" charset="0"/>
              </a:rPr>
              <a:t>Wi-Fi Security Protocols </a:t>
            </a:r>
          </a:p>
          <a:p>
            <a:r>
              <a:rPr lang="en-US" sz="1400" b="1" i="0" u="none" strike="noStrike" baseline="0" dirty="0">
                <a:solidFill>
                  <a:schemeClr val="accent6"/>
                </a:solidFill>
                <a:latin typeface="Calibri" panose="020F0502020204030204" pitchFamily="34" charset="0"/>
              </a:rPr>
              <a:t>In the left navigation pane of the router emulator, click Wireless 2.4 GHz | Wireless Security. </a:t>
            </a:r>
            <a:endParaRPr lang="en-US" sz="1400" b="1" dirty="0">
              <a:solidFill>
                <a:schemeClr val="accent6"/>
              </a:solidFill>
            </a:endParaRPr>
          </a:p>
        </p:txBody>
      </p:sp>
    </p:spTree>
    <p:extLst>
      <p:ext uri="{BB962C8B-B14F-4D97-AF65-F5344CB8AC3E}">
        <p14:creationId xmlns:p14="http://schemas.microsoft.com/office/powerpoint/2010/main" val="27675445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7CBD0702-1AEB-E94F-4D49-6EE65B8F02C8}"/>
              </a:ext>
            </a:extLst>
          </p:cNvPr>
          <p:cNvSpPr txBox="1">
            <a:spLocks/>
          </p:cNvSpPr>
          <p:nvPr/>
        </p:nvSpPr>
        <p:spPr>
          <a:xfrm>
            <a:off x="685800" y="1756940"/>
            <a:ext cx="10820400" cy="492165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accent6"/>
                </a:solidFill>
              </a:rPr>
              <a:t>1. What are the factory default username and password of a TP-Link router? Why is it important to change the default username and password of a SOHO router? </a:t>
            </a:r>
          </a:p>
          <a:p>
            <a:pPr marL="0" indent="0">
              <a:buNone/>
            </a:pPr>
            <a:r>
              <a:rPr lang="en-US" sz="1400" b="1" dirty="0">
                <a:solidFill>
                  <a:schemeClr val="accent6"/>
                </a:solidFill>
              </a:rPr>
              <a:t>Answer:</a:t>
            </a:r>
          </a:p>
          <a:p>
            <a:pPr marL="0" indent="0">
              <a:buNone/>
            </a:pPr>
            <a:r>
              <a:rPr lang="en-US" sz="1400" b="1" dirty="0">
                <a:solidFill>
                  <a:schemeClr val="accent6"/>
                </a:solidFill>
              </a:rPr>
              <a:t>Its crucial to change the default username and password of a Small Office/Home Office (SOHO) router. Default credentials are widely known, which makes the router vulnerable to unauthorized access. Changing the login details enhanced security, prevents unauthorized configuration changes, protects personal data, and reduces the risk of cyber attacks.</a:t>
            </a:r>
          </a:p>
          <a:p>
            <a:pPr marL="0" indent="0">
              <a:buNone/>
            </a:pPr>
            <a:endParaRPr lang="en-US" sz="1400" b="1" dirty="0">
              <a:solidFill>
                <a:schemeClr val="accent6"/>
              </a:solidFill>
            </a:endParaRPr>
          </a:p>
          <a:p>
            <a:pPr marL="0" indent="0">
              <a:buNone/>
            </a:pPr>
            <a:r>
              <a:rPr lang="en-US" sz="1400" b="1" dirty="0">
                <a:solidFill>
                  <a:schemeClr val="accent6"/>
                </a:solidFill>
              </a:rPr>
              <a:t>2. To protect a SOHO wireless network with a small number of devices, which address management method provides more control, configuring the device IP addresses manually (static IP) or using a DHCP server (dynamic IP)? Why?</a:t>
            </a:r>
          </a:p>
          <a:p>
            <a:pPr marL="0" indent="0">
              <a:buNone/>
            </a:pPr>
            <a:r>
              <a:rPr lang="en-US" sz="1400" b="1" dirty="0">
                <a:solidFill>
                  <a:schemeClr val="accent6"/>
                </a:solidFill>
              </a:rPr>
              <a:t>Answer:</a:t>
            </a:r>
          </a:p>
          <a:p>
            <a:pPr marL="0" indent="0">
              <a:buNone/>
            </a:pPr>
            <a:r>
              <a:rPr lang="en-US" sz="1400" b="1" dirty="0">
                <a:solidFill>
                  <a:schemeClr val="accent6"/>
                </a:solidFill>
              </a:rPr>
              <a:t> A small SOHO  wireless network with a limited number of devices using static IP addresses can provide more control and security, especially if the network setup rarely changes. On the other hand, utilizing a DHCP server can offer efficiency and centralized management benefits, making it easier to handle IP address assignments in a dynamic environment where devices frequently connect and disconnect from the network. Ultimately, the choice between static and dynamic IP address management methods will depend on factors such as network size, stability requirements, security considerations, and the level of control desired by the network administrator.</a:t>
            </a:r>
          </a:p>
        </p:txBody>
      </p:sp>
      <p:sp>
        <p:nvSpPr>
          <p:cNvPr id="13" name="Title 1">
            <a:extLst>
              <a:ext uri="{FF2B5EF4-FFF2-40B4-BE49-F238E27FC236}">
                <a16:creationId xmlns:a16="http://schemas.microsoft.com/office/drawing/2014/main" id="{A5DCF7F6-BAD6-55BE-BB76-71500C231666}"/>
              </a:ext>
            </a:extLst>
          </p:cNvPr>
          <p:cNvSpPr txBox="1">
            <a:spLocks/>
          </p:cNvSpPr>
          <p:nvPr/>
        </p:nvSpPr>
        <p:spPr>
          <a:xfrm>
            <a:off x="2036180" y="526648"/>
            <a:ext cx="8462058"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6"/>
                </a:solidFill>
              </a:rPr>
              <a:t>SOHO Wireless Network Security 1 of 3</a:t>
            </a:r>
          </a:p>
        </p:txBody>
      </p:sp>
    </p:spTree>
    <p:extLst>
      <p:ext uri="{BB962C8B-B14F-4D97-AF65-F5344CB8AC3E}">
        <p14:creationId xmlns:p14="http://schemas.microsoft.com/office/powerpoint/2010/main" val="39606899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C2324A2-9A57-4433-8C66-C17D1D2703BF}"/>
              </a:ext>
            </a:extLst>
          </p:cNvPr>
          <p:cNvSpPr>
            <a:spLocks noGrp="1"/>
          </p:cNvSpPr>
          <p:nvPr>
            <p:ph type="title"/>
          </p:nvPr>
        </p:nvSpPr>
        <p:spPr>
          <a:xfrm>
            <a:off x="1955868" y="1075849"/>
            <a:ext cx="4579970" cy="538038"/>
          </a:xfrm>
        </p:spPr>
        <p:txBody>
          <a:bodyPr/>
          <a:lstStyle/>
          <a:p>
            <a:r>
              <a:rPr lang="en-US" dirty="0"/>
              <a:t>Introduction</a:t>
            </a:r>
          </a:p>
        </p:txBody>
      </p:sp>
      <p:pic>
        <p:nvPicPr>
          <p:cNvPr id="116" name="Picture Placeholder 115" descr="A group of people in a room">
            <a:extLst>
              <a:ext uri="{FF2B5EF4-FFF2-40B4-BE49-F238E27FC236}">
                <a16:creationId xmlns:a16="http://schemas.microsoft.com/office/drawing/2014/main" id="{2F0ECB9B-426D-40BC-918A-2C82968A05C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663453" y="1433033"/>
            <a:ext cx="3527091" cy="3463540"/>
          </a:xfrm>
        </p:spPr>
      </p:pic>
      <p:sp>
        <p:nvSpPr>
          <p:cNvPr id="2" name="TextBox 1">
            <a:extLst>
              <a:ext uri="{FF2B5EF4-FFF2-40B4-BE49-F238E27FC236}">
                <a16:creationId xmlns:a16="http://schemas.microsoft.com/office/drawing/2014/main" id="{FEE72B0F-93D4-4A1F-623C-6DB2C09595D5}"/>
              </a:ext>
            </a:extLst>
          </p:cNvPr>
          <p:cNvSpPr txBox="1"/>
          <p:nvPr/>
        </p:nvSpPr>
        <p:spPr>
          <a:xfrm>
            <a:off x="974854" y="1985482"/>
            <a:ext cx="6135329" cy="4401205"/>
          </a:xfrm>
          <a:prstGeom prst="rect">
            <a:avLst/>
          </a:prstGeom>
          <a:noFill/>
        </p:spPr>
        <p:txBody>
          <a:bodyPr wrap="square" rtlCol="0">
            <a:spAutoFit/>
          </a:bodyPr>
          <a:lstStyle/>
          <a:p>
            <a:r>
              <a:rPr lang="en-US" sz="2000" b="1" dirty="0">
                <a:solidFill>
                  <a:schemeClr val="accent6"/>
                </a:solidFill>
              </a:rPr>
              <a:t>Understand networking fundamentals, including network types, hardware devices, topologies, addressing, and protocols. Explain data transmission concepts and troubleshoot Wi-Fi networks. Understand network architecture and security. Segment networks and compare WAN connectivity technologies. Increase network security and implement security measures. Evaluate network operational procedures. Produce networks based on specifications. Introduced to the underlying technology of networks and the Internet. Networking basics are introduced, such as the OSI and TCP/IP models, routing protocols, switches, small network configuration, troubleshooting, and network security. </a:t>
            </a:r>
          </a:p>
        </p:txBody>
      </p:sp>
    </p:spTree>
    <p:extLst>
      <p:ext uri="{BB962C8B-B14F-4D97-AF65-F5344CB8AC3E}">
        <p14:creationId xmlns:p14="http://schemas.microsoft.com/office/powerpoint/2010/main" val="21842358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CF89E37B-F4CF-AAD5-4031-3C5F43F406BB}"/>
              </a:ext>
            </a:extLst>
          </p:cNvPr>
          <p:cNvSpPr txBox="1">
            <a:spLocks/>
          </p:cNvSpPr>
          <p:nvPr/>
        </p:nvSpPr>
        <p:spPr>
          <a:xfrm>
            <a:off x="708370" y="2416697"/>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accent6"/>
                </a:solidFill>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buNone/>
            </a:pPr>
            <a:r>
              <a:rPr lang="en-US" sz="1400" b="1" dirty="0">
                <a:solidFill>
                  <a:schemeClr val="accent6"/>
                </a:solidFill>
              </a:rPr>
              <a:t>Answer: </a:t>
            </a:r>
          </a:p>
          <a:p>
            <a:pPr marL="0" indent="0">
              <a:buNone/>
            </a:pPr>
            <a:r>
              <a:rPr lang="en-US" sz="1400" b="1" dirty="0">
                <a:solidFill>
                  <a:schemeClr val="accent6"/>
                </a:solidFill>
              </a:rPr>
              <a:t>MAC filtering works by creating a list of approved MAC addresses (devices) that are allowed or denied access to the network. When a device tries to connect to the network, the router checks its MAC address against the filtering rules to determine whether to allow or deny access. When to use: Deny filtering rules, which are used when you want to specifically block certain devices from accessing your network. This could be useful for preventing unauthorized devices, such as unknown or suspicious devices, from connecting to your network. If the “Allow the stations specified by any enabled entries in the list to access” function is enabled but there are no entries in the list, the router will not allow any devices to connect to the network. This means that even if the function is enabled, without any approved MAC addresses listed, no device will be granted access to devices to connect successfully.</a:t>
            </a:r>
          </a:p>
          <a:p>
            <a:pPr marL="0" indent="0">
              <a:buNone/>
            </a:pPr>
            <a:endParaRPr lang="en-US" sz="1400" b="1" dirty="0">
              <a:solidFill>
                <a:schemeClr val="accent6"/>
              </a:solidFill>
            </a:endParaRPr>
          </a:p>
          <a:p>
            <a:pPr marL="0" indent="0">
              <a:buNone/>
            </a:pPr>
            <a:r>
              <a:rPr lang="en-US" sz="1400" b="1" dirty="0">
                <a:solidFill>
                  <a:schemeClr val="accent6"/>
                </a:solidFill>
              </a:rPr>
              <a:t>4. What wireless security settings are displayed on the Wireless Security page? Which one is recommended by the vendor? Why? </a:t>
            </a:r>
          </a:p>
          <a:p>
            <a:pPr marL="0" indent="0">
              <a:buNone/>
            </a:pPr>
            <a:r>
              <a:rPr lang="en-US" sz="1400" b="1" dirty="0">
                <a:solidFill>
                  <a:schemeClr val="accent6"/>
                </a:solidFill>
              </a:rPr>
              <a:t>Answer:  </a:t>
            </a:r>
          </a:p>
          <a:p>
            <a:pPr marL="0" indent="0">
              <a:buNone/>
            </a:pPr>
            <a:r>
              <a:rPr lang="en-US" sz="1400" b="1" dirty="0">
                <a:solidFill>
                  <a:schemeClr val="accent6"/>
                </a:solidFill>
              </a:rPr>
              <a:t>WEP security, WPA/WPA2 - Enterprise authentication, and TKIP encryption are not supported with WPS enabled. For network security, it is strongly recommended that wireless security be enabled and WPA2-PSK AES encryption be selected. WPA2-PSK AES encryption for wireless security offers strong encryption, data confidentiality, robust authentication, protection against attacks, and compliance with sec</a:t>
            </a:r>
          </a:p>
          <a:p>
            <a:pPr marL="0" indent="0">
              <a:buNone/>
            </a:pPr>
            <a:endParaRPr lang="en-US" sz="1400" b="1" dirty="0">
              <a:solidFill>
                <a:schemeClr val="accent6"/>
              </a:solidFill>
            </a:endParaRPr>
          </a:p>
        </p:txBody>
      </p:sp>
      <p:sp>
        <p:nvSpPr>
          <p:cNvPr id="11" name="Title 1">
            <a:extLst>
              <a:ext uri="{FF2B5EF4-FFF2-40B4-BE49-F238E27FC236}">
                <a16:creationId xmlns:a16="http://schemas.microsoft.com/office/drawing/2014/main" id="{5AEF33A4-FAD5-291E-2466-8A30D5FE6D75}"/>
              </a:ext>
            </a:extLst>
          </p:cNvPr>
          <p:cNvSpPr txBox="1">
            <a:spLocks/>
          </p:cNvSpPr>
          <p:nvPr/>
        </p:nvSpPr>
        <p:spPr>
          <a:xfrm>
            <a:off x="925010" y="1354239"/>
            <a:ext cx="10013065" cy="9713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6"/>
                </a:solidFill>
              </a:rPr>
              <a:t>SOHO Wireless Network Security 2 of 3</a:t>
            </a:r>
          </a:p>
        </p:txBody>
      </p:sp>
    </p:spTree>
    <p:extLst>
      <p:ext uri="{BB962C8B-B14F-4D97-AF65-F5344CB8AC3E}">
        <p14:creationId xmlns:p14="http://schemas.microsoft.com/office/powerpoint/2010/main" val="4702362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EE7B86B0-DE40-5CA5-EF51-D82091DABB4A}"/>
              </a:ext>
            </a:extLst>
          </p:cNvPr>
          <p:cNvSpPr txBox="1">
            <a:spLocks/>
          </p:cNvSpPr>
          <p:nvPr/>
        </p:nvSpPr>
        <p:spPr>
          <a:xfrm>
            <a:off x="685800" y="1795763"/>
            <a:ext cx="10820400" cy="32664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accent6"/>
                </a:solidFill>
              </a:rPr>
              <a:t>5. Among the configurations you explored in this module, which one is a true security function? Why?</a:t>
            </a:r>
          </a:p>
          <a:p>
            <a:pPr marL="0" indent="0">
              <a:buNone/>
            </a:pPr>
            <a:r>
              <a:rPr lang="en-US" sz="1400" b="1" dirty="0">
                <a:solidFill>
                  <a:schemeClr val="accent6"/>
                </a:solidFill>
              </a:rPr>
              <a:t>Answer:</a:t>
            </a:r>
          </a:p>
          <a:p>
            <a:pPr marL="0" indent="0">
              <a:buNone/>
            </a:pPr>
            <a:r>
              <a:rPr lang="en-US" sz="1400" b="1" dirty="0">
                <a:solidFill>
                  <a:schemeClr val="accent6"/>
                </a:solidFill>
              </a:rPr>
              <a:t>Among the configurations we've discussed, enabling MAC filtering is a standout security function. It controls network access, prevents unauthorized access, enhances network security, and allows for customized security policies. It's a valuable security measure that can help improve the overall security of a network.</a:t>
            </a:r>
          </a:p>
          <a:p>
            <a:pPr marL="0" indent="0">
              <a:buNone/>
            </a:pPr>
            <a:endParaRPr lang="en-US" sz="1400" b="1" dirty="0">
              <a:solidFill>
                <a:schemeClr val="accent6"/>
              </a:solidFill>
            </a:endParaRPr>
          </a:p>
          <a:p>
            <a:pPr marL="0" indent="0">
              <a:buNone/>
            </a:pPr>
            <a:r>
              <a:rPr lang="en-US" sz="1400" b="1" dirty="0">
                <a:solidFill>
                  <a:schemeClr val="accent6"/>
                </a:solidFill>
              </a:rPr>
              <a:t>6. What would you do to protect your wireless network at home? Why?</a:t>
            </a:r>
          </a:p>
          <a:p>
            <a:pPr marL="0" indent="0">
              <a:buNone/>
            </a:pPr>
            <a:r>
              <a:rPr lang="en-US" sz="1400" b="1" dirty="0">
                <a:solidFill>
                  <a:schemeClr val="accent6"/>
                </a:solidFill>
              </a:rPr>
              <a:t>Answer: </a:t>
            </a:r>
          </a:p>
          <a:p>
            <a:pPr marL="0" indent="0">
              <a:buNone/>
            </a:pPr>
            <a:r>
              <a:rPr lang="en-US" sz="1400" b="1" dirty="0">
                <a:solidFill>
                  <a:schemeClr val="accent6"/>
                </a:solidFill>
              </a:rPr>
              <a:t>I would follow these key steps: 1. Use WPA@-PSK encryption with AES. 2. Change default router login credentials. 3. Enable network encryption. 4. Disable SSID broadcast. 5. Implement MAC address filtering. 6. Regularly update router firmware. 7. Use a strong WI-FI password. Implementing these measures will significantly enhance your network’s security, protecting your data and reducing the risk of unauthorized access or cyber-attacks.</a:t>
            </a:r>
          </a:p>
          <a:p>
            <a:pPr marL="0" indent="0">
              <a:buNone/>
            </a:pPr>
            <a:endParaRPr lang="en-US" sz="1400" b="1" dirty="0">
              <a:solidFill>
                <a:schemeClr val="accent6"/>
              </a:solidFill>
            </a:endParaRPr>
          </a:p>
        </p:txBody>
      </p:sp>
      <p:sp>
        <p:nvSpPr>
          <p:cNvPr id="13" name="Title 1">
            <a:extLst>
              <a:ext uri="{FF2B5EF4-FFF2-40B4-BE49-F238E27FC236}">
                <a16:creationId xmlns:a16="http://schemas.microsoft.com/office/drawing/2014/main" id="{3D131A8C-951A-4F3C-0475-30EEEADE2916}"/>
              </a:ext>
            </a:extLst>
          </p:cNvPr>
          <p:cNvSpPr txBox="1">
            <a:spLocks/>
          </p:cNvSpPr>
          <p:nvPr/>
        </p:nvSpPr>
        <p:spPr>
          <a:xfrm>
            <a:off x="1121780" y="635644"/>
            <a:ext cx="9550078"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6"/>
                </a:solidFill>
              </a:rPr>
              <a:t>SOHO Wireless Network Security 3 of 3</a:t>
            </a:r>
          </a:p>
        </p:txBody>
      </p:sp>
    </p:spTree>
    <p:extLst>
      <p:ext uri="{BB962C8B-B14F-4D97-AF65-F5344CB8AC3E}">
        <p14:creationId xmlns:p14="http://schemas.microsoft.com/office/powerpoint/2010/main" val="37823879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2A06618-C3E3-A832-4DF7-D368B7DA07F7}"/>
              </a:ext>
            </a:extLst>
          </p:cNvPr>
          <p:cNvSpPr txBox="1"/>
          <p:nvPr/>
        </p:nvSpPr>
        <p:spPr>
          <a:xfrm>
            <a:off x="4815068" y="763929"/>
            <a:ext cx="2366353" cy="523220"/>
          </a:xfrm>
          <a:prstGeom prst="rect">
            <a:avLst/>
          </a:prstGeom>
          <a:noFill/>
        </p:spPr>
        <p:txBody>
          <a:bodyPr wrap="none" rtlCol="0">
            <a:spAutoFit/>
          </a:bodyPr>
          <a:lstStyle/>
          <a:p>
            <a:r>
              <a:rPr lang="en-US" sz="2800" b="1" dirty="0">
                <a:solidFill>
                  <a:schemeClr val="accent6"/>
                </a:solidFill>
              </a:rPr>
              <a:t>CAREER SKILLS</a:t>
            </a:r>
          </a:p>
        </p:txBody>
      </p:sp>
      <p:sp>
        <p:nvSpPr>
          <p:cNvPr id="16" name="TextBox 15">
            <a:extLst>
              <a:ext uri="{FF2B5EF4-FFF2-40B4-BE49-F238E27FC236}">
                <a16:creationId xmlns:a16="http://schemas.microsoft.com/office/drawing/2014/main" id="{46C5B0F9-4FDD-1063-E6DB-6367E7209ECE}"/>
              </a:ext>
            </a:extLst>
          </p:cNvPr>
          <p:cNvSpPr txBox="1"/>
          <p:nvPr/>
        </p:nvSpPr>
        <p:spPr>
          <a:xfrm>
            <a:off x="517002" y="1607777"/>
            <a:ext cx="11157995" cy="3045834"/>
          </a:xfrm>
          <a:prstGeom prst="rect">
            <a:avLst/>
          </a:prstGeom>
          <a:noFill/>
        </p:spPr>
        <p:txBody>
          <a:bodyPr wrap="square">
            <a:spAutoFit/>
          </a:bodyPr>
          <a:lstStyle/>
          <a:p>
            <a:pPr marL="0" marR="0">
              <a:lnSpc>
                <a:spcPct val="107000"/>
              </a:lnSpc>
              <a:spcBef>
                <a:spcPts val="0"/>
              </a:spcBef>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Throughout this project, I had the opportunity to gain a solid understanding of IPv4 addressing, TCP/IP protocols, and network fundamentals. I learned how to address and locate software, files, computers, and other devices on a network, as well as how applications' data and instructions travel between hosts at the transport, network, and data link layers. Additionally, I gained knowledge about protocols that provide security through encryption or network access over remote connections. Furthermore, I learned how to troubleshoot common addressing and network problems using various command-line utilities. This project gave me a great basic understanding of implementing an IPv4 addressing scheme to support a network, as well as assigning an IPv4 address to the SOHO Router virtual machine. I also became familiar with correctly managing the Router Management Interface, IPv4 Address, and Virtual Machine Shutdown. This experience has brought me a step closer to my career in IoT, which is a rapidly growing industry.</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92074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FE63012-78D0-628D-F2BA-DB1D39E56325}"/>
              </a:ext>
            </a:extLst>
          </p:cNvPr>
          <p:cNvSpPr txBox="1"/>
          <p:nvPr/>
        </p:nvSpPr>
        <p:spPr>
          <a:xfrm>
            <a:off x="5042827" y="659758"/>
            <a:ext cx="2106346" cy="523220"/>
          </a:xfrm>
          <a:prstGeom prst="rect">
            <a:avLst/>
          </a:prstGeom>
          <a:noFill/>
        </p:spPr>
        <p:txBody>
          <a:bodyPr wrap="none" rtlCol="0">
            <a:spAutoFit/>
          </a:bodyPr>
          <a:lstStyle/>
          <a:p>
            <a:r>
              <a:rPr lang="en-US" sz="2800" b="1" dirty="0">
                <a:solidFill>
                  <a:schemeClr val="accent6"/>
                </a:solidFill>
              </a:rPr>
              <a:t>CHALLENGES</a:t>
            </a:r>
          </a:p>
        </p:txBody>
      </p:sp>
      <p:sp>
        <p:nvSpPr>
          <p:cNvPr id="14" name="TextBox 13">
            <a:extLst>
              <a:ext uri="{FF2B5EF4-FFF2-40B4-BE49-F238E27FC236}">
                <a16:creationId xmlns:a16="http://schemas.microsoft.com/office/drawing/2014/main" id="{D32FEC73-6570-9BC9-9652-9BAF8DACD8F5}"/>
              </a:ext>
            </a:extLst>
          </p:cNvPr>
          <p:cNvSpPr txBox="1"/>
          <p:nvPr/>
        </p:nvSpPr>
        <p:spPr>
          <a:xfrm>
            <a:off x="1471914" y="1861968"/>
            <a:ext cx="9248172" cy="2040559"/>
          </a:xfrm>
          <a:prstGeom prst="rect">
            <a:avLst/>
          </a:prstGeom>
          <a:noFill/>
        </p:spPr>
        <p:txBody>
          <a:bodyPr wrap="square">
            <a:spAutoFit/>
          </a:bodyPr>
          <a:lstStyle/>
          <a:p>
            <a:pPr>
              <a:spcBef>
                <a:spcPts val="0"/>
              </a:spcBef>
              <a:spcAft>
                <a:spcPts val="0"/>
              </a:spcAft>
            </a:pPr>
            <a:r>
              <a:rPr lang="en-US" b="1" dirty="0">
                <a:solidFill>
                  <a:schemeClr val="accent6"/>
                </a:solidFill>
                <a:effectLst/>
              </a:rPr>
              <a:t>The main technical challenge for me was a typo issue. Networking has been a challenging area for me, and I've had my fair share of difficulties. I've found the table and subnet aspects particularly challenging. However, I'm proud to share that I've made significant progress in my understanding, especially with loopback and connection tests. I encountered very few technical challenges. The only real issue I faced was understanding the project guide as it wasn’t always very descriptive. </a:t>
            </a:r>
          </a:p>
          <a:p>
            <a:pPr marL="0" marR="0">
              <a:lnSpc>
                <a:spcPct val="107000"/>
              </a:lnSpc>
              <a:spcBef>
                <a:spcPts val="0"/>
              </a:spcBef>
              <a:spcAft>
                <a:spcPts val="800"/>
              </a:spcAft>
            </a:pPr>
            <a:endParaRPr lang="en-US"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462765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A6AD16E-8FB5-4AC7-941E-313FBED6044E}"/>
              </a:ext>
            </a:extLst>
          </p:cNvPr>
          <p:cNvSpPr>
            <a:spLocks noGrp="1"/>
          </p:cNvSpPr>
          <p:nvPr>
            <p:ph type="title"/>
          </p:nvPr>
        </p:nvSpPr>
        <p:spPr>
          <a:xfrm>
            <a:off x="3682045" y="2184760"/>
            <a:ext cx="5124189" cy="492302"/>
          </a:xfrm>
        </p:spPr>
        <p:txBody>
          <a:bodyPr/>
          <a:lstStyle/>
          <a:p>
            <a:r>
              <a:rPr lang="en-US" dirty="0"/>
              <a:t>Conclusion</a:t>
            </a:r>
          </a:p>
        </p:txBody>
      </p:sp>
      <p:sp>
        <p:nvSpPr>
          <p:cNvPr id="22" name="Text Placeholder 21">
            <a:extLst>
              <a:ext uri="{FF2B5EF4-FFF2-40B4-BE49-F238E27FC236}">
                <a16:creationId xmlns:a16="http://schemas.microsoft.com/office/drawing/2014/main" id="{A3F3E4C8-A3E9-4D1E-AAF8-A6C4EF21F04E}"/>
              </a:ext>
            </a:extLst>
          </p:cNvPr>
          <p:cNvSpPr>
            <a:spLocks noGrp="1"/>
          </p:cNvSpPr>
          <p:nvPr>
            <p:ph type="body" sz="quarter" idx="14"/>
          </p:nvPr>
        </p:nvSpPr>
        <p:spPr>
          <a:xfrm>
            <a:off x="7280476" y="263674"/>
            <a:ext cx="4621259" cy="2413388"/>
          </a:xfrm>
        </p:spPr>
        <p:txBody>
          <a:bodyPr/>
          <a:lstStyle/>
          <a:p>
            <a:pPr marL="59436" indent="0">
              <a:buNone/>
            </a:pPr>
            <a:r>
              <a:rPr lang="en-US" b="1" dirty="0">
                <a:solidFill>
                  <a:schemeClr val="accent6"/>
                </a:solidFill>
              </a:rPr>
              <a:t>This project provided me with an amazing introduction to the world of  networking. In the world of networking; </a:t>
            </a:r>
            <a:r>
              <a:rPr lang="en-US" sz="1400" b="1" dirty="0">
                <a:solidFill>
                  <a:schemeClr val="accent6"/>
                </a:solidFill>
              </a:rPr>
              <a:t>fundamentals, operations, security, and troubleshooting are essential to understand.</a:t>
            </a:r>
            <a:r>
              <a:rPr lang="en-US" b="1" dirty="0">
                <a:solidFill>
                  <a:schemeClr val="accent6"/>
                </a:solidFill>
              </a:rPr>
              <a:t> </a:t>
            </a:r>
            <a:r>
              <a:rPr lang="en-US" sz="14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This project gave me a great basic understanding of implementing an IPv4 addressing scheme to support a network, as well as assigning an IPv4 address to the SOHO Router virtual machine. I also became familiar with correctly managing the Router Management Interface, IPv4 Address, and Virtual Machine Shutdown. This experience has brought me a step closer to my career in IoT, which is a rapidly growing industry. , I had the opportunity to gain a solid understanding of IPv4 addressing, TCP/IP protocols, and network fundamentals. I learned how to address and locate software, files, computers, and other devices on a network, as well as how applications' data and instructions travel between hosts at the transport, network, and data link layers. </a:t>
            </a:r>
            <a:endParaRPr lang="en-US" b="1" dirty="0">
              <a:solidFill>
                <a:schemeClr val="accent6"/>
              </a:solidFill>
            </a:endParaRPr>
          </a:p>
        </p:txBody>
      </p:sp>
    </p:spTree>
    <p:extLst>
      <p:ext uri="{BB962C8B-B14F-4D97-AF65-F5344CB8AC3E}">
        <p14:creationId xmlns:p14="http://schemas.microsoft.com/office/powerpoint/2010/main" val="29460343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AC9D04-0B8E-62F7-2708-7CB39DD36CC1}"/>
              </a:ext>
            </a:extLst>
          </p:cNvPr>
          <p:cNvSpPr txBox="1"/>
          <p:nvPr/>
        </p:nvSpPr>
        <p:spPr>
          <a:xfrm>
            <a:off x="2063189" y="1109936"/>
            <a:ext cx="6094070" cy="769441"/>
          </a:xfrm>
          <a:prstGeom prst="rect">
            <a:avLst/>
          </a:prstGeom>
          <a:noFill/>
        </p:spPr>
        <p:txBody>
          <a:bodyPr wrap="square">
            <a:spAutoFit/>
          </a:bodyPr>
          <a:lstStyle/>
          <a:p>
            <a:pPr lvl="0" algn="l"/>
            <a:r>
              <a:rPr lang="en-US" sz="4400" b="1" dirty="0">
                <a:solidFill>
                  <a:schemeClr val="accent6"/>
                </a:solidFill>
                <a:ea typeface="+mn-ea"/>
                <a:cs typeface="+mn-cs"/>
              </a:rPr>
              <a:t>References</a:t>
            </a:r>
          </a:p>
        </p:txBody>
      </p:sp>
      <p:sp>
        <p:nvSpPr>
          <p:cNvPr id="9" name="Rectangle 8">
            <a:extLst>
              <a:ext uri="{FF2B5EF4-FFF2-40B4-BE49-F238E27FC236}">
                <a16:creationId xmlns:a16="http://schemas.microsoft.com/office/drawing/2014/main" id="{D0E09286-D8B0-9518-08C9-3C3D81A758AB}"/>
              </a:ext>
            </a:extLst>
          </p:cNvPr>
          <p:cNvSpPr>
            <a:spLocks noChangeArrowheads="1"/>
          </p:cNvSpPr>
          <p:nvPr/>
        </p:nvSpPr>
        <p:spPr bwMode="auto">
          <a:xfrm>
            <a:off x="299927" y="2330337"/>
            <a:ext cx="67374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chemeClr val="accent6"/>
                </a:solidFill>
                <a:effectLst/>
                <a:latin typeface="Arial" panose="020B0604020202020204" pitchFamily="34" charset="0"/>
              </a:rPr>
              <a:t>Piscitello</a:t>
            </a:r>
            <a:r>
              <a:rPr kumimoji="0" lang="en-US" altLang="en-US" sz="1400" b="1" i="0" u="none" strike="noStrike" cap="none" normalizeH="0" baseline="0" dirty="0">
                <a:ln>
                  <a:noFill/>
                </a:ln>
                <a:solidFill>
                  <a:schemeClr val="accent6"/>
                </a:solidFill>
                <a:effectLst/>
                <a:latin typeface="Arial" panose="020B0604020202020204" pitchFamily="34" charset="0"/>
              </a:rPr>
              <a:t> , D., &amp; Chapin, .. L. (1993). </a:t>
            </a:r>
            <a:r>
              <a:rPr kumimoji="0" lang="en-US" altLang="en-US" sz="1400" b="1" i="1" u="none" strike="noStrike" cap="none" normalizeH="0" baseline="0" dirty="0">
                <a:ln>
                  <a:noFill/>
                </a:ln>
                <a:solidFill>
                  <a:schemeClr val="accent6"/>
                </a:solidFill>
                <a:effectLst/>
                <a:latin typeface="Arial" panose="020B0604020202020204" pitchFamily="34" charset="0"/>
              </a:rPr>
              <a:t>OPEN SYSTEMS NETWORKING TCP/IP AND OSI</a:t>
            </a:r>
            <a:r>
              <a:rPr kumimoji="0" lang="en-US" altLang="en-US" sz="1400" b="1" i="0" u="none" strike="noStrike" cap="none" normalizeH="0" baseline="0" dirty="0">
                <a:ln>
                  <a:noFill/>
                </a:ln>
                <a:solidFill>
                  <a:schemeClr val="accent6"/>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6"/>
                </a:solidFill>
                <a:effectLst/>
                <a:latin typeface="Arial" panose="020B0604020202020204" pitchFamily="34" charset="0"/>
              </a:rPr>
              <a:t>(1st ed., p. 603). Addison-Wesley Publishing Company. https://www.interisle-group.com/OSN/OpenSysNet.pdf</a:t>
            </a:r>
          </a:p>
        </p:txBody>
      </p:sp>
      <p:sp>
        <p:nvSpPr>
          <p:cNvPr id="10" name="Rectangle 9">
            <a:extLst>
              <a:ext uri="{FF2B5EF4-FFF2-40B4-BE49-F238E27FC236}">
                <a16:creationId xmlns:a16="http://schemas.microsoft.com/office/drawing/2014/main" id="{6599094F-C07E-F638-376A-BB015812D5F3}"/>
              </a:ext>
            </a:extLst>
          </p:cNvPr>
          <p:cNvSpPr>
            <a:spLocks noChangeArrowheads="1"/>
          </p:cNvSpPr>
          <p:nvPr/>
        </p:nvSpPr>
        <p:spPr bwMode="auto">
          <a:xfrm>
            <a:off x="299927" y="3232257"/>
            <a:ext cx="67374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chemeClr val="accent6"/>
                </a:solidFill>
                <a:effectLst/>
                <a:latin typeface="Arial" panose="020B0604020202020204" pitchFamily="34" charset="0"/>
              </a:rPr>
              <a:t>Devry</a:t>
            </a:r>
            <a:r>
              <a:rPr kumimoji="0" lang="en-US" altLang="en-US" sz="1400" b="1" i="0" u="none" strike="noStrike" cap="none" normalizeH="0" baseline="0" dirty="0">
                <a:ln>
                  <a:noFill/>
                </a:ln>
                <a:solidFill>
                  <a:schemeClr val="accent6"/>
                </a:solidFill>
                <a:effectLst/>
                <a:latin typeface="Arial" panose="020B0604020202020204" pitchFamily="34" charset="0"/>
              </a:rPr>
              <a:t> University (n.d.). </a:t>
            </a:r>
            <a:r>
              <a:rPr kumimoji="0" lang="en-US" altLang="en-US" sz="1400" b="1" i="1" u="none" strike="noStrike" cap="none" normalizeH="0" baseline="0" dirty="0">
                <a:ln>
                  <a:noFill/>
                </a:ln>
                <a:solidFill>
                  <a:schemeClr val="accent6"/>
                </a:solidFill>
                <a:effectLst/>
                <a:latin typeface="Arial" panose="020B0604020202020204" pitchFamily="34" charset="0"/>
              </a:rPr>
              <a:t>Module 2: Lesson 2 - TCP/IP Protocols</a:t>
            </a:r>
            <a:r>
              <a:rPr kumimoji="0" lang="en-US" altLang="en-US" sz="1400" b="1" i="0" u="none" strike="noStrike" cap="none" normalizeH="0" baseline="0" dirty="0">
                <a:ln>
                  <a:noFill/>
                </a:ln>
                <a:solidFill>
                  <a:schemeClr val="accent6"/>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6"/>
                </a:solidFill>
                <a:effectLst/>
                <a:latin typeface="Arial" panose="020B0604020202020204" pitchFamily="34" charset="0"/>
              </a:rPr>
              <a:t>Https://Devryu.Instructure.com/Courses/109762/Assignments/3406267?Module_item_id=14049147.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6"/>
                </a:solidFill>
                <a:effectLst/>
                <a:latin typeface="Arial" panose="020B0604020202020204" pitchFamily="34" charset="0"/>
              </a:rPr>
              <a:t>Retrieved May 11, 2024, from https://devryu.instructure.com/courses/109762/assignments/3406267?module_item_id=14049147</a:t>
            </a:r>
          </a:p>
        </p:txBody>
      </p:sp>
      <p:sp>
        <p:nvSpPr>
          <p:cNvPr id="11" name="TextBox 10">
            <a:extLst>
              <a:ext uri="{FF2B5EF4-FFF2-40B4-BE49-F238E27FC236}">
                <a16:creationId xmlns:a16="http://schemas.microsoft.com/office/drawing/2014/main" id="{A6FBEBE5-94FB-FF91-BD25-B25F3EC22D17}"/>
              </a:ext>
            </a:extLst>
          </p:cNvPr>
          <p:cNvSpPr txBox="1"/>
          <p:nvPr/>
        </p:nvSpPr>
        <p:spPr>
          <a:xfrm>
            <a:off x="299927" y="4617252"/>
            <a:ext cx="6096000" cy="523220"/>
          </a:xfrm>
          <a:prstGeom prst="rect">
            <a:avLst/>
          </a:prstGeom>
          <a:noFill/>
        </p:spPr>
        <p:txBody>
          <a:bodyPr wrap="square">
            <a:spAutoFit/>
          </a:bodyPr>
          <a:lstStyle/>
          <a:p>
            <a:r>
              <a:rPr lang="en-US" sz="1400" b="1" dirty="0">
                <a:solidFill>
                  <a:schemeClr val="accent6"/>
                </a:solidFill>
              </a:rPr>
              <a:t>https://lab.infoseclearning.com/course/NMMQQFKYZF/lab/GUBMSVYPGQ?check_logged_in=1</a:t>
            </a:r>
          </a:p>
        </p:txBody>
      </p:sp>
      <p:sp>
        <p:nvSpPr>
          <p:cNvPr id="12" name="TextBox 4">
            <a:extLst>
              <a:ext uri="{FF2B5EF4-FFF2-40B4-BE49-F238E27FC236}">
                <a16:creationId xmlns:a16="http://schemas.microsoft.com/office/drawing/2014/main" id="{729892F9-658A-10F7-DB46-24E8C4B7B4F6}"/>
              </a:ext>
            </a:extLst>
          </p:cNvPr>
          <p:cNvSpPr txBox="1"/>
          <p:nvPr/>
        </p:nvSpPr>
        <p:spPr>
          <a:xfrm>
            <a:off x="299927" y="5140472"/>
            <a:ext cx="81280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dirty="0">
                <a:solidFill>
                  <a:schemeClr val="accent6"/>
                </a:solidFill>
                <a:hlinkClick r:id="rId2">
                  <a:extLst>
                    <a:ext uri="{A12FA001-AC4F-418D-AE19-62706E023703}">
                      <ahyp:hlinkClr xmlns:ahyp="http://schemas.microsoft.com/office/drawing/2018/hyperlinkcolor" val="tx"/>
                    </a:ext>
                  </a:extLst>
                </a:hlinkClick>
              </a:rPr>
              <a:t>https://www.youtube.com/watch?v=IzLc5UPUPF0</a:t>
            </a:r>
            <a:endParaRPr lang="en-US" sz="1400" dirty="0">
              <a:solidFill>
                <a:schemeClr val="accent6"/>
              </a:solidFill>
            </a:endParaRPr>
          </a:p>
          <a:p>
            <a:pPr marL="0" indent="0">
              <a:buNone/>
            </a:pPr>
            <a:r>
              <a:rPr lang="en-US" sz="1400" dirty="0">
                <a:solidFill>
                  <a:schemeClr val="accent6"/>
                </a:solidFill>
                <a:hlinkClick r:id="rId3">
                  <a:extLst>
                    <a:ext uri="{A12FA001-AC4F-418D-AE19-62706E023703}">
                      <ahyp:hlinkClr xmlns:ahyp="http://schemas.microsoft.com/office/drawing/2018/hyperlinkcolor" val="tx"/>
                    </a:ext>
                  </a:extLst>
                </a:hlinkClick>
              </a:rPr>
              <a:t>https://www.youtube.com/watch?v=PyducJ6n3Ps</a:t>
            </a:r>
            <a:endParaRPr lang="en-US" sz="1400" dirty="0">
              <a:solidFill>
                <a:schemeClr val="accent6"/>
              </a:solidFill>
            </a:endParaRPr>
          </a:p>
        </p:txBody>
      </p:sp>
      <p:sp>
        <p:nvSpPr>
          <p:cNvPr id="14" name="TextBox 13">
            <a:extLst>
              <a:ext uri="{FF2B5EF4-FFF2-40B4-BE49-F238E27FC236}">
                <a16:creationId xmlns:a16="http://schemas.microsoft.com/office/drawing/2014/main" id="{833C5402-640C-14F4-D805-EC87C876D826}"/>
              </a:ext>
            </a:extLst>
          </p:cNvPr>
          <p:cNvSpPr txBox="1"/>
          <p:nvPr/>
        </p:nvSpPr>
        <p:spPr>
          <a:xfrm>
            <a:off x="299927" y="5611505"/>
            <a:ext cx="6094070" cy="954107"/>
          </a:xfrm>
          <a:prstGeom prst="rect">
            <a:avLst/>
          </a:prstGeom>
          <a:noFill/>
        </p:spPr>
        <p:txBody>
          <a:bodyPr wrap="square">
            <a:spAutoFit/>
          </a:bodyPr>
          <a:lstStyle/>
          <a:p>
            <a:pPr marL="0" indent="0">
              <a:buNone/>
            </a:pPr>
            <a:r>
              <a:rPr lang="en-US" sz="1400" b="1" dirty="0">
                <a:solidFill>
                  <a:schemeClr val="accent6"/>
                </a:solidFill>
              </a:rPr>
              <a:t>https://devryu.instructure.com/courses/109762/assignments/3406389?module_item_id=14049298</a:t>
            </a:r>
          </a:p>
          <a:p>
            <a:pPr marL="0" indent="0">
              <a:buNone/>
            </a:pPr>
            <a:r>
              <a:rPr lang="en-US" sz="1400" b="1" dirty="0">
                <a:solidFill>
                  <a:schemeClr val="accent6"/>
                </a:solidFill>
              </a:rPr>
              <a:t>https://emulator.tp-link.com/902AC_US_Emulator/Emulator_Router/index.htm</a:t>
            </a:r>
          </a:p>
          <a:p>
            <a:pPr marL="0" indent="0">
              <a:buNone/>
            </a:pPr>
            <a:r>
              <a:rPr lang="en-US" sz="1400" b="1" dirty="0">
                <a:solidFill>
                  <a:schemeClr val="accent6"/>
                </a:solidFill>
              </a:rPr>
              <a:t>https://www.routerpasswords.com/tp-link-default-router-password/</a:t>
            </a:r>
          </a:p>
        </p:txBody>
      </p:sp>
    </p:spTree>
    <p:extLst>
      <p:ext uri="{BB962C8B-B14F-4D97-AF65-F5344CB8AC3E}">
        <p14:creationId xmlns:p14="http://schemas.microsoft.com/office/powerpoint/2010/main" val="19478916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EF1D37D-7D53-43D9-B054-3B3A36C7C4FF}"/>
              </a:ext>
            </a:extLst>
          </p:cNvPr>
          <p:cNvSpPr>
            <a:spLocks noGrp="1"/>
          </p:cNvSpPr>
          <p:nvPr>
            <p:ph type="title"/>
          </p:nvPr>
        </p:nvSpPr>
        <p:spPr>
          <a:xfrm>
            <a:off x="1026850" y="563671"/>
            <a:ext cx="4989629" cy="2387771"/>
          </a:xfrm>
        </p:spPr>
        <p:txBody>
          <a:bodyPr/>
          <a:lstStyle/>
          <a:p>
            <a:r>
              <a:rPr lang="en-US" dirty="0"/>
              <a:t>Thank you </a:t>
            </a:r>
          </a:p>
        </p:txBody>
      </p:sp>
      <p:sp>
        <p:nvSpPr>
          <p:cNvPr id="9" name="Text Placeholder 8">
            <a:extLst>
              <a:ext uri="{FF2B5EF4-FFF2-40B4-BE49-F238E27FC236}">
                <a16:creationId xmlns:a16="http://schemas.microsoft.com/office/drawing/2014/main" id="{54B54C36-E55C-4D10-96EB-21DBB6481D7E}"/>
              </a:ext>
            </a:extLst>
          </p:cNvPr>
          <p:cNvSpPr>
            <a:spLocks noGrp="1"/>
          </p:cNvSpPr>
          <p:nvPr>
            <p:ph type="body" sz="quarter" idx="12"/>
          </p:nvPr>
        </p:nvSpPr>
        <p:spPr>
          <a:xfrm>
            <a:off x="1026852" y="3531676"/>
            <a:ext cx="4989628" cy="1756576"/>
          </a:xfrm>
        </p:spPr>
        <p:txBody>
          <a:bodyPr>
            <a:normAutofit/>
          </a:bodyPr>
          <a:lstStyle/>
          <a:p>
            <a:r>
              <a:rPr lang="en-US" dirty="0"/>
              <a:t>Jason Palazzo</a:t>
            </a:r>
          </a:p>
          <a:p>
            <a:r>
              <a:rPr lang="en-US" dirty="0"/>
              <a:t>www.jasonpalazzo.com​</a:t>
            </a:r>
          </a:p>
        </p:txBody>
      </p:sp>
    </p:spTree>
    <p:extLst>
      <p:ext uri="{BB962C8B-B14F-4D97-AF65-F5344CB8AC3E}">
        <p14:creationId xmlns:p14="http://schemas.microsoft.com/office/powerpoint/2010/main" val="28069445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F9CF993-D848-7902-5396-4F5DD6C37DA4}"/>
              </a:ext>
            </a:extLst>
          </p:cNvPr>
          <p:cNvSpPr txBox="1"/>
          <p:nvPr/>
        </p:nvSpPr>
        <p:spPr>
          <a:xfrm>
            <a:off x="1508567" y="2905780"/>
            <a:ext cx="10683433" cy="523220"/>
          </a:xfrm>
          <a:prstGeom prst="rect">
            <a:avLst/>
          </a:prstGeom>
          <a:noFill/>
        </p:spPr>
        <p:txBody>
          <a:bodyPr wrap="square">
            <a:spAutoFit/>
          </a:bodyPr>
          <a:lstStyle/>
          <a:p>
            <a:r>
              <a:rPr lang="en-US" sz="2800" b="1" dirty="0">
                <a:solidFill>
                  <a:schemeClr val="accent6"/>
                </a:solidFill>
                <a:latin typeface="gotham-book"/>
              </a:rPr>
              <a:t>I</a:t>
            </a:r>
            <a:r>
              <a:rPr lang="en-US" sz="2800" b="1" i="0" dirty="0">
                <a:solidFill>
                  <a:schemeClr val="accent6"/>
                </a:solidFill>
                <a:effectLst/>
                <a:latin typeface="gotham-book"/>
              </a:rPr>
              <a:t>mplement an IPv4 addressing scheme to support a network.</a:t>
            </a:r>
            <a:endParaRPr lang="en-US" sz="2800" b="1" dirty="0">
              <a:solidFill>
                <a:schemeClr val="accent6"/>
              </a:solidFill>
            </a:endParaRPr>
          </a:p>
        </p:txBody>
      </p:sp>
    </p:spTree>
    <p:extLst>
      <p:ext uri="{BB962C8B-B14F-4D97-AF65-F5344CB8AC3E}">
        <p14:creationId xmlns:p14="http://schemas.microsoft.com/office/powerpoint/2010/main" val="1335315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2BE7763-118A-A34F-1773-3B9DD1697D53}"/>
              </a:ext>
            </a:extLst>
          </p:cNvPr>
          <p:cNvSpPr txBox="1"/>
          <p:nvPr/>
        </p:nvSpPr>
        <p:spPr>
          <a:xfrm>
            <a:off x="639501" y="3376662"/>
            <a:ext cx="3585258" cy="1815882"/>
          </a:xfrm>
          <a:prstGeom prst="rect">
            <a:avLst/>
          </a:prstGeom>
          <a:noFill/>
        </p:spPr>
        <p:txBody>
          <a:bodyPr wrap="square">
            <a:spAutoFit/>
          </a:bodyPr>
          <a:lstStyle/>
          <a:p>
            <a:r>
              <a:rPr lang="en-US" sz="2800" b="1" dirty="0">
                <a:solidFill>
                  <a:schemeClr val="accent6"/>
                </a:solidFill>
              </a:rPr>
              <a:t>The terminal window shows the default gateway IP address. </a:t>
            </a:r>
          </a:p>
          <a:p>
            <a:pPr>
              <a:buNone/>
            </a:pPr>
            <a:endParaRPr lang="en-US" sz="2800" b="1" dirty="0">
              <a:solidFill>
                <a:schemeClr val="accent6"/>
              </a:solidFill>
            </a:endParaRPr>
          </a:p>
        </p:txBody>
      </p:sp>
      <p:pic>
        <p:nvPicPr>
          <p:cNvPr id="47" name="Content Placeholder 8">
            <a:extLst>
              <a:ext uri="{FF2B5EF4-FFF2-40B4-BE49-F238E27FC236}">
                <a16:creationId xmlns:a16="http://schemas.microsoft.com/office/drawing/2014/main" id="{2A96AD19-EAD3-0BA0-8D6F-4587BB4E16E3}"/>
              </a:ext>
            </a:extLst>
          </p:cNvPr>
          <p:cNvPicPr>
            <a:picLocks noGrp="1" noChangeAspect="1"/>
          </p:cNvPicPr>
          <p:nvPr/>
        </p:nvPicPr>
        <p:blipFill>
          <a:blip r:embed="rId2"/>
          <a:stretch>
            <a:fillRect/>
          </a:stretch>
        </p:blipFill>
        <p:spPr>
          <a:xfrm>
            <a:off x="4644407" y="2270627"/>
            <a:ext cx="7160805" cy="4027953"/>
          </a:xfrm>
          <a:prstGeom prst="rect">
            <a:avLst/>
          </a:prstGeom>
        </p:spPr>
      </p:pic>
    </p:spTree>
    <p:extLst>
      <p:ext uri="{BB962C8B-B14F-4D97-AF65-F5344CB8AC3E}">
        <p14:creationId xmlns:p14="http://schemas.microsoft.com/office/powerpoint/2010/main" val="29611060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C12FE56D-BA2C-177D-C344-241B9F3434BA}"/>
              </a:ext>
            </a:extLst>
          </p:cNvPr>
          <p:cNvSpPr txBox="1"/>
          <p:nvPr/>
        </p:nvSpPr>
        <p:spPr>
          <a:xfrm>
            <a:off x="3055717" y="1310192"/>
            <a:ext cx="2799527" cy="4832092"/>
          </a:xfrm>
          <a:prstGeom prst="rect">
            <a:avLst/>
          </a:prstGeom>
          <a:noFill/>
        </p:spPr>
        <p:txBody>
          <a:bodyPr wrap="square">
            <a:spAutoFit/>
          </a:bodyPr>
          <a:lstStyle/>
          <a:p>
            <a:r>
              <a:rPr lang="en-US" sz="2800" b="1" dirty="0">
                <a:solidFill>
                  <a:schemeClr val="accent6"/>
                </a:solidFill>
              </a:rPr>
              <a:t>Includes the Interfaces page that shows the new IPv4 address on the LAN interface. </a:t>
            </a:r>
            <a:endParaRPr lang="en-US" sz="2800" b="1" i="0" dirty="0">
              <a:solidFill>
                <a:schemeClr val="accent6"/>
              </a:solidFill>
              <a:effectLst/>
              <a:latin typeface="gotham-book"/>
            </a:endParaRPr>
          </a:p>
          <a:p>
            <a:r>
              <a:rPr lang="en-US" sz="2800" b="1" i="0" dirty="0">
                <a:solidFill>
                  <a:schemeClr val="accent6"/>
                </a:solidFill>
                <a:effectLst/>
                <a:latin typeface="gotham-book"/>
              </a:rPr>
              <a:t>An IPv4 address was assigned to the SOHO Router virtual machine. </a:t>
            </a:r>
            <a:endParaRPr lang="en-US" sz="2800" b="1" dirty="0">
              <a:solidFill>
                <a:schemeClr val="accent6"/>
              </a:solidFill>
            </a:endParaRPr>
          </a:p>
          <a:p>
            <a:pPr marL="0" indent="0">
              <a:buNone/>
            </a:pPr>
            <a:endParaRPr lang="en-US" sz="2800" b="1" dirty="0">
              <a:solidFill>
                <a:schemeClr val="accent6"/>
              </a:solidFill>
            </a:endParaRPr>
          </a:p>
        </p:txBody>
      </p:sp>
      <p:pic>
        <p:nvPicPr>
          <p:cNvPr id="32" name="Content Placeholder 8">
            <a:extLst>
              <a:ext uri="{FF2B5EF4-FFF2-40B4-BE49-F238E27FC236}">
                <a16:creationId xmlns:a16="http://schemas.microsoft.com/office/drawing/2014/main" id="{0AC68326-8C2F-593F-4388-BD4BE8F72686}"/>
              </a:ext>
            </a:extLst>
          </p:cNvPr>
          <p:cNvPicPr>
            <a:picLocks noGrp="1" noChangeAspect="1"/>
          </p:cNvPicPr>
          <p:nvPr/>
        </p:nvPicPr>
        <p:blipFill>
          <a:blip r:embed="rId2"/>
          <a:stretch>
            <a:fillRect/>
          </a:stretch>
        </p:blipFill>
        <p:spPr>
          <a:xfrm>
            <a:off x="6095999" y="1494191"/>
            <a:ext cx="5920933" cy="3869617"/>
          </a:xfrm>
          <a:prstGeom prst="rect">
            <a:avLst/>
          </a:prstGeom>
        </p:spPr>
      </p:pic>
    </p:spTree>
    <p:extLst>
      <p:ext uri="{BB962C8B-B14F-4D97-AF65-F5344CB8AC3E}">
        <p14:creationId xmlns:p14="http://schemas.microsoft.com/office/powerpoint/2010/main" val="19688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09496B-1FBB-9026-E35C-E3911CC9C510}"/>
              </a:ext>
            </a:extLst>
          </p:cNvPr>
          <p:cNvSpPr txBox="1"/>
          <p:nvPr/>
        </p:nvSpPr>
        <p:spPr>
          <a:xfrm>
            <a:off x="879675" y="3167390"/>
            <a:ext cx="12292314" cy="523220"/>
          </a:xfrm>
          <a:prstGeom prst="rect">
            <a:avLst/>
          </a:prstGeom>
          <a:noFill/>
        </p:spPr>
        <p:txBody>
          <a:bodyPr wrap="square">
            <a:spAutoFit/>
          </a:bodyPr>
          <a:lstStyle/>
          <a:p>
            <a:pPr marL="0" indent="0">
              <a:buNone/>
            </a:pPr>
            <a:r>
              <a:rPr lang="en-US" sz="2800" b="1" dirty="0">
                <a:solidFill>
                  <a:schemeClr val="accent6"/>
                </a:solidFill>
                <a:latin typeface="gotham-book"/>
              </a:rPr>
              <a:t>T</a:t>
            </a:r>
            <a:r>
              <a:rPr lang="en-US" sz="2800" b="1" dirty="0">
                <a:solidFill>
                  <a:schemeClr val="accent6"/>
                </a:solidFill>
                <a:effectLst/>
                <a:latin typeface="gotham-book"/>
              </a:rPr>
              <a:t>ested the connectivity between two computers and the SOHO router. </a:t>
            </a:r>
          </a:p>
        </p:txBody>
      </p:sp>
    </p:spTree>
    <p:extLst>
      <p:ext uri="{BB962C8B-B14F-4D97-AF65-F5344CB8AC3E}">
        <p14:creationId xmlns:p14="http://schemas.microsoft.com/office/powerpoint/2010/main" val="20119198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3AB6B9F-8384-A739-3557-08BD3E368B3E}"/>
              </a:ext>
            </a:extLst>
          </p:cNvPr>
          <p:cNvSpPr txBox="1"/>
          <p:nvPr/>
        </p:nvSpPr>
        <p:spPr>
          <a:xfrm>
            <a:off x="659756" y="2736500"/>
            <a:ext cx="4757737" cy="1384995"/>
          </a:xfrm>
          <a:prstGeom prst="rect">
            <a:avLst/>
          </a:prstGeom>
          <a:noFill/>
        </p:spPr>
        <p:txBody>
          <a:bodyPr wrap="square">
            <a:spAutoFit/>
          </a:bodyPr>
          <a:lstStyle/>
          <a:p>
            <a:pPr marL="0" indent="0">
              <a:buNone/>
            </a:pPr>
            <a:r>
              <a:rPr lang="en-US" sz="2800" b="1" i="0" dirty="0">
                <a:solidFill>
                  <a:schemeClr val="accent6"/>
                </a:solidFill>
                <a:effectLst/>
                <a:latin typeface="gotham-book"/>
              </a:rPr>
              <a:t>Obtain the dynamic IP address of Computer 2 VM using the "</a:t>
            </a:r>
            <a:r>
              <a:rPr lang="en-US" sz="2800" b="1" i="0" dirty="0" err="1">
                <a:solidFill>
                  <a:schemeClr val="accent6"/>
                </a:solidFill>
                <a:effectLst/>
                <a:latin typeface="gotham-book"/>
              </a:rPr>
              <a:t>ip</a:t>
            </a:r>
            <a:r>
              <a:rPr lang="en-US" sz="2800" b="1" i="0" dirty="0">
                <a:solidFill>
                  <a:schemeClr val="accent6"/>
                </a:solidFill>
                <a:effectLst/>
                <a:latin typeface="gotham-book"/>
              </a:rPr>
              <a:t> </a:t>
            </a:r>
            <a:r>
              <a:rPr lang="en-US" sz="2800" b="1" i="0" dirty="0" err="1">
                <a:solidFill>
                  <a:schemeClr val="accent6"/>
                </a:solidFill>
                <a:effectLst/>
                <a:latin typeface="gotham-book"/>
              </a:rPr>
              <a:t>addr</a:t>
            </a:r>
            <a:r>
              <a:rPr lang="en-US" sz="2800" b="1" i="0" dirty="0">
                <a:solidFill>
                  <a:schemeClr val="accent6"/>
                </a:solidFill>
                <a:effectLst/>
                <a:latin typeface="gotham-book"/>
              </a:rPr>
              <a:t>" command.</a:t>
            </a:r>
          </a:p>
        </p:txBody>
      </p:sp>
      <p:pic>
        <p:nvPicPr>
          <p:cNvPr id="27" name="Content Placeholder 8">
            <a:extLst>
              <a:ext uri="{FF2B5EF4-FFF2-40B4-BE49-F238E27FC236}">
                <a16:creationId xmlns:a16="http://schemas.microsoft.com/office/drawing/2014/main" id="{44AA361E-F4C3-0D3C-853E-EBFF21BEF741}"/>
              </a:ext>
            </a:extLst>
          </p:cNvPr>
          <p:cNvPicPr>
            <a:picLocks noChangeAspect="1"/>
          </p:cNvPicPr>
          <p:nvPr/>
        </p:nvPicPr>
        <p:blipFill rotWithShape="1">
          <a:blip r:embed="rId2"/>
          <a:srcRect l="21875" r="21875"/>
          <a:stretch/>
        </p:blipFill>
        <p:spPr>
          <a:xfrm>
            <a:off x="5969855" y="1050130"/>
            <a:ext cx="4757737" cy="4757737"/>
          </a:xfrm>
          <a:prstGeom prst="rect">
            <a:avLst/>
          </a:prstGeom>
        </p:spPr>
      </p:pic>
    </p:spTree>
    <p:extLst>
      <p:ext uri="{BB962C8B-B14F-4D97-AF65-F5344CB8AC3E}">
        <p14:creationId xmlns:p14="http://schemas.microsoft.com/office/powerpoint/2010/main" val="25902267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F75172E-9EEC-2CC6-B7C3-EB63E9814072}"/>
              </a:ext>
            </a:extLst>
          </p:cNvPr>
          <p:cNvSpPr txBox="1"/>
          <p:nvPr/>
        </p:nvSpPr>
        <p:spPr>
          <a:xfrm>
            <a:off x="199663" y="2044651"/>
            <a:ext cx="3863050" cy="4401205"/>
          </a:xfrm>
          <a:prstGeom prst="rect">
            <a:avLst/>
          </a:prstGeom>
          <a:noFill/>
        </p:spPr>
        <p:txBody>
          <a:bodyPr wrap="square">
            <a:spAutoFit/>
          </a:bodyPr>
          <a:lstStyle/>
          <a:p>
            <a:pPr marL="0" indent="0">
              <a:buNone/>
            </a:pPr>
            <a:r>
              <a:rPr lang="en-US" sz="2800" b="1" i="0" dirty="0">
                <a:solidFill>
                  <a:schemeClr val="accent6"/>
                </a:solidFill>
                <a:effectLst/>
                <a:latin typeface="gotham-book"/>
              </a:rPr>
              <a:t>Perform a connectivity test from Computer 1 VM to the SOHO Router VM using the ping command.</a:t>
            </a:r>
          </a:p>
          <a:p>
            <a:pPr marL="0" indent="0">
              <a:buNone/>
            </a:pPr>
            <a:r>
              <a:rPr lang="en-US" sz="2800" b="1" i="0" dirty="0">
                <a:solidFill>
                  <a:schemeClr val="accent6"/>
                </a:solidFill>
                <a:effectLst/>
                <a:latin typeface="gotham-book"/>
              </a:rPr>
              <a:t>Perform a connectivity test from Computer 1 VM to Computer 2 VM using the ping command.</a:t>
            </a:r>
          </a:p>
        </p:txBody>
      </p:sp>
      <p:pic>
        <p:nvPicPr>
          <p:cNvPr id="25" name="Content Placeholder 8">
            <a:extLst>
              <a:ext uri="{FF2B5EF4-FFF2-40B4-BE49-F238E27FC236}">
                <a16:creationId xmlns:a16="http://schemas.microsoft.com/office/drawing/2014/main" id="{79BBBF99-50F4-C3D7-B920-FD7E7C48453C}"/>
              </a:ext>
            </a:extLst>
          </p:cNvPr>
          <p:cNvPicPr>
            <a:picLocks noChangeAspect="1"/>
          </p:cNvPicPr>
          <p:nvPr/>
        </p:nvPicPr>
        <p:blipFill rotWithShape="1">
          <a:blip r:embed="rId2"/>
          <a:srcRect l="21875" r="21875"/>
          <a:stretch/>
        </p:blipFill>
        <p:spPr>
          <a:xfrm>
            <a:off x="4327907" y="1887815"/>
            <a:ext cx="4714875" cy="4714875"/>
          </a:xfrm>
          <a:prstGeom prst="rect">
            <a:avLst/>
          </a:prstGeom>
        </p:spPr>
      </p:pic>
    </p:spTree>
    <p:extLst>
      <p:ext uri="{BB962C8B-B14F-4D97-AF65-F5344CB8AC3E}">
        <p14:creationId xmlns:p14="http://schemas.microsoft.com/office/powerpoint/2010/main" val="14236137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E8D10A8-4694-2E16-6E85-B9D226C26D08}"/>
              </a:ext>
            </a:extLst>
          </p:cNvPr>
          <p:cNvPicPr>
            <a:picLocks noChangeAspect="1"/>
          </p:cNvPicPr>
          <p:nvPr/>
        </p:nvPicPr>
        <p:blipFill rotWithShape="1">
          <a:blip r:embed="rId3"/>
          <a:srcRect l="21875" r="21875"/>
          <a:stretch/>
        </p:blipFill>
        <p:spPr>
          <a:xfrm>
            <a:off x="4325100" y="1669845"/>
            <a:ext cx="4804261" cy="4804261"/>
          </a:xfrm>
          <a:prstGeom prst="rect">
            <a:avLst/>
          </a:prstGeom>
        </p:spPr>
      </p:pic>
      <p:sp>
        <p:nvSpPr>
          <p:cNvPr id="31" name="TextBox 30">
            <a:extLst>
              <a:ext uri="{FF2B5EF4-FFF2-40B4-BE49-F238E27FC236}">
                <a16:creationId xmlns:a16="http://schemas.microsoft.com/office/drawing/2014/main" id="{7C7BBF9A-C9C3-2D4F-005D-AF57262AC41C}"/>
              </a:ext>
            </a:extLst>
          </p:cNvPr>
          <p:cNvSpPr txBox="1"/>
          <p:nvPr/>
        </p:nvSpPr>
        <p:spPr>
          <a:xfrm>
            <a:off x="68510" y="2302260"/>
            <a:ext cx="4256590" cy="3539430"/>
          </a:xfrm>
          <a:prstGeom prst="rect">
            <a:avLst/>
          </a:prstGeom>
          <a:noFill/>
        </p:spPr>
        <p:txBody>
          <a:bodyPr wrap="square">
            <a:spAutoFit/>
          </a:bodyPr>
          <a:lstStyle/>
          <a:p>
            <a:pPr marL="0" indent="0">
              <a:buNone/>
            </a:pPr>
            <a:r>
              <a:rPr lang="en-US" sz="2800" b="1" i="0" dirty="0">
                <a:solidFill>
                  <a:schemeClr val="accent6"/>
                </a:solidFill>
                <a:effectLst/>
                <a:latin typeface="gotham-book"/>
              </a:rPr>
              <a:t>Perform a connectivity test from Computer 2 VM to the SOHO Router VM using the ping command.</a:t>
            </a:r>
          </a:p>
          <a:p>
            <a:pPr marL="0" indent="0">
              <a:buNone/>
            </a:pPr>
            <a:r>
              <a:rPr lang="en-US" sz="2800" b="1" i="0" dirty="0">
                <a:solidFill>
                  <a:schemeClr val="accent6"/>
                </a:solidFill>
                <a:effectLst/>
                <a:latin typeface="gotham-book"/>
              </a:rPr>
              <a:t>Perform a connectivity test from Computer 2 VM to Computer 1 VM using the ping command.</a:t>
            </a:r>
            <a:endParaRPr lang="en-US" sz="2800" b="1" dirty="0">
              <a:solidFill>
                <a:schemeClr val="accent6"/>
              </a:solidFill>
            </a:endParaRPr>
          </a:p>
        </p:txBody>
      </p:sp>
    </p:spTree>
    <p:extLst>
      <p:ext uri="{BB962C8B-B14F-4D97-AF65-F5344CB8AC3E}">
        <p14:creationId xmlns:p14="http://schemas.microsoft.com/office/powerpoint/2010/main" val="16028887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advTm="3000">
        <p159:morph option="byObject"/>
      </p:transition>
    </mc:Choice>
    <mc:Fallback>
      <p:transition spd="slow" advTm="3000">
        <p:fade/>
      </p:transition>
    </mc:Fallback>
  </mc:AlternateContent>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140A59"/>
      </a:dk2>
      <a:lt2>
        <a:srgbClr val="E7E6E6"/>
      </a:lt2>
      <a:accent1>
        <a:srgbClr val="2B0348"/>
      </a:accent1>
      <a:accent2>
        <a:srgbClr val="763788"/>
      </a:accent2>
      <a:accent3>
        <a:srgbClr val="EF050C"/>
      </a:accent3>
      <a:accent4>
        <a:srgbClr val="B01E4C"/>
      </a:accent4>
      <a:accent5>
        <a:srgbClr val="0565FA"/>
      </a:accent5>
      <a:accent6>
        <a:srgbClr val="0BE1FF"/>
      </a:accent6>
      <a:hlink>
        <a:srgbClr val="0563C1"/>
      </a:hlink>
      <a:folHlink>
        <a:srgbClr val="954F72"/>
      </a:folHlink>
    </a:clrScheme>
    <a:fontScheme name="Custom 15">
      <a:majorFont>
        <a:latin typeface="Century Gothic Bold"/>
        <a:ea typeface=""/>
        <a:cs typeface=""/>
      </a:majorFont>
      <a:minorFont>
        <a:latin typeface="Dayton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turistic Pitch Deck_TM56488565_Win32_JC_SL_v4" id="{6C16C3F5-3ABD-4B2B-B436-2E1E9CE9969F}" vid="{647D9492-9D63-44AA-8DEA-C98668FC47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8A4BC3-D1CE-4BB2-9C42-D67FD92CA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1989D7-CF02-4DC5-9433-98B600ACA0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C2B339A-BBCD-4BF4-A3FE-AE1F9B12F71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Futuristic pitch deck</Template>
  <TotalTime>201</TotalTime>
  <Words>2355</Words>
  <Application>Microsoft Office PowerPoint</Application>
  <PresentationFormat>Widescreen</PresentationFormat>
  <Paragraphs>132</Paragraphs>
  <Slides>26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Calibri</vt:lpstr>
      <vt:lpstr>Century Gothic Bold</vt:lpstr>
      <vt:lpstr>Courier New</vt:lpstr>
      <vt:lpstr>Daytona Pro Light</vt:lpstr>
      <vt:lpstr>gotham-book</vt:lpstr>
      <vt:lpstr>var(--gotham)</vt:lpstr>
      <vt:lpstr>var(--gotham-bold)</vt:lpstr>
      <vt:lpstr>var(--inconsolata)</vt:lpstr>
      <vt:lpstr>Office Theme</vt:lpstr>
      <vt:lpstr>          Learn essential networking skills and knowledge including fundamentals, operations, security, and troubleshooting. </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 Subnetting and Loopback Interfaces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Palazzo, Jason</dc:creator>
  <cp:lastModifiedBy>Palazzo, Jason</cp:lastModifiedBy>
  <cp:revision>1</cp:revision>
  <dcterms:created xsi:type="dcterms:W3CDTF">2024-06-22T19:45:40Z</dcterms:created>
  <dcterms:modified xsi:type="dcterms:W3CDTF">2024-06-22T23:07:23Z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